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8" r:id="rId1"/>
  </p:sldMasterIdLst>
  <p:notesMasterIdLst>
    <p:notesMasterId r:id="rId25"/>
  </p:notesMasterIdLst>
  <p:sldIdLst>
    <p:sldId id="256" r:id="rId2"/>
    <p:sldId id="257" r:id="rId3"/>
    <p:sldId id="258" r:id="rId4"/>
    <p:sldId id="259" r:id="rId5"/>
    <p:sldId id="260" r:id="rId6"/>
    <p:sldId id="261" r:id="rId7"/>
    <p:sldId id="262" r:id="rId8"/>
    <p:sldId id="264" r:id="rId9"/>
    <p:sldId id="265" r:id="rId10"/>
    <p:sldId id="266" r:id="rId11"/>
    <p:sldId id="267" r:id="rId12"/>
    <p:sldId id="268" r:id="rId13"/>
    <p:sldId id="269" r:id="rId14"/>
    <p:sldId id="270" r:id="rId15"/>
    <p:sldId id="271" r:id="rId16"/>
    <p:sldId id="272" r:id="rId17"/>
    <p:sldId id="273" r:id="rId18"/>
    <p:sldId id="274" r:id="rId19"/>
    <p:sldId id="275" r:id="rId20"/>
    <p:sldId id="276" r:id="rId21"/>
    <p:sldId id="277" r:id="rId22"/>
    <p:sldId id="278" r:id="rId23"/>
    <p:sldId id="279" r:id="rId24"/>
  </p:sldIdLst>
  <p:sldSz cx="9144000" cy="6858000" type="screen4x3"/>
  <p:notesSz cx="6858000" cy="9144000"/>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loop="1" showNarration="1">
    <p:present/>
    <p:sldAll/>
    <p:penClr>
      <a:schemeClr val="bg1"/>
    </p:penClr>
  </p:showPr>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vertBarState="maximized">
    <p:restoredLeft sz="17085" autoAdjust="0"/>
    <p:restoredTop sz="94660"/>
  </p:normalViewPr>
  <p:slideViewPr>
    <p:cSldViewPr>
      <p:cViewPr varScale="1">
        <p:scale>
          <a:sx n="107" d="100"/>
          <a:sy n="107" d="100"/>
        </p:scale>
        <p:origin x="-1014" y="-84"/>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ES"/>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547819C-0F60-42E9-A5CC-C113500BF402}" type="datetimeFigureOut">
              <a:rPr lang="es-ES" smtClean="0"/>
              <a:pPr/>
              <a:t>15/11/2010</a:t>
            </a:fld>
            <a:endParaRPr lang="es-ES"/>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ES"/>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ES"/>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93BB20C-35A7-46F3-B21F-FB15DA8C17B3}" type="slidenum">
              <a:rPr lang="es-ES" smtClean="0"/>
              <a:pPr/>
              <a:t>‹Nº›</a:t>
            </a:fld>
            <a:endParaRPr lang="es-E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9" name="8 Subtítulo"/>
          <p:cNvSpPr>
            <a:spLocks noGrp="1"/>
          </p:cNvSpPr>
          <p:nvPr>
            <p:ph type="subTitle" idx="1"/>
          </p:nvPr>
        </p:nvSpPr>
        <p:spPr>
          <a:xfrm>
            <a:off x="457200" y="3699804"/>
            <a:ext cx="8305800" cy="1143000"/>
          </a:xfrm>
        </p:spPr>
        <p:txBody>
          <a:bodyPr>
            <a:noAutofit/>
          </a:bodyPr>
          <a:lstStyle>
            <a:lvl1pPr marL="0" indent="0" algn="ctr">
              <a:buNone/>
              <a:defRPr sz="2200" spc="100" baseline="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 smtClean="0"/>
              <a:t>Haga clic para modificar el estilo de subtítulo del patrón</a:t>
            </a:r>
            <a:endParaRPr kumimoji="0" lang="en-US"/>
          </a:p>
        </p:txBody>
      </p:sp>
      <p:sp>
        <p:nvSpPr>
          <p:cNvPr id="28" name="27 Título"/>
          <p:cNvSpPr>
            <a:spLocks noGrp="1"/>
          </p:cNvSpPr>
          <p:nvPr>
            <p:ph type="ctrTitle"/>
          </p:nvPr>
        </p:nvSpPr>
        <p:spPr>
          <a:xfrm>
            <a:off x="457200" y="1433732"/>
            <a:ext cx="8305800" cy="1981200"/>
          </a:xfrm>
          <a:ln w="6350" cap="rnd">
            <a:noFill/>
          </a:ln>
        </p:spPr>
        <p:txBody>
          <a:bodyPr anchor="b" anchorCtr="0">
            <a:noAutofit/>
          </a:bodyPr>
          <a:lstStyle>
            <a:lvl1pPr algn="ctr">
              <a:defRPr lang="en-US" sz="4800" b="0" dirty="0">
                <a:ln w="3200">
                  <a:solidFill>
                    <a:schemeClr val="bg2">
                      <a:shade val="75000"/>
                      <a:alpha val="25000"/>
                    </a:schemeClr>
                  </a:solidFill>
                  <a:prstDash val="solid"/>
                  <a:round/>
                </a:ln>
                <a:solidFill>
                  <a:srgbClr val="F9F9F9"/>
                </a:solidFill>
                <a:effectLst>
                  <a:innerShdw blurRad="50800" dist="25400" dir="13500000">
                    <a:srgbClr val="000000">
                      <a:alpha val="70000"/>
                    </a:srgbClr>
                  </a:innerShdw>
                </a:effectLst>
              </a:defRPr>
            </a:lvl1pPr>
          </a:lstStyle>
          <a:p>
            <a:r>
              <a:rPr kumimoji="0" lang="es-ES" smtClean="0"/>
              <a:t>Haga clic para modificar el estilo de título del patrón</a:t>
            </a:r>
            <a:endParaRPr kumimoji="0" lang="en-US"/>
          </a:p>
        </p:txBody>
      </p:sp>
      <p:cxnSp>
        <p:nvCxnSpPr>
          <p:cNvPr id="8" name="7 Conector recto"/>
          <p:cNvCxnSpPr/>
          <p:nvPr/>
        </p:nvCxnSpPr>
        <p:spPr>
          <a:xfrm>
            <a:off x="1463626"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3" name="12 Conector recto"/>
          <p:cNvCxnSpPr/>
          <p:nvPr/>
        </p:nvCxnSpPr>
        <p:spPr>
          <a:xfrm>
            <a:off x="4708574"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
        <p:nvSpPr>
          <p:cNvPr id="14" name="13 Elipse"/>
          <p:cNvSpPr/>
          <p:nvPr/>
        </p:nvSpPr>
        <p:spPr>
          <a:xfrm>
            <a:off x="4540348" y="3526302"/>
            <a:ext cx="45720" cy="45720"/>
          </a:xfrm>
          <a:prstGeom prst="ellipse">
            <a:avLst/>
          </a:prstGeom>
          <a:effectLst>
            <a:outerShdw blurRad="31750" dir="2700000" algn="tl" rotWithShape="0">
              <a:srgbClr val="000000">
                <a:alpha val="55000"/>
              </a:srgbClr>
            </a:outerShdw>
          </a:effectLst>
        </p:spPr>
        <p:style>
          <a:lnRef idx="2">
            <a:schemeClr val="accent2"/>
          </a:lnRef>
          <a:fillRef idx="1">
            <a:schemeClr val="accent2"/>
          </a:fillRef>
          <a:effectRef idx="0">
            <a:schemeClr val="accent2"/>
          </a:effectRef>
          <a:fontRef idx="minor">
            <a:schemeClr val="lt1"/>
          </a:fontRef>
        </p:style>
        <p:txBody>
          <a:bodyPr rtlCol="0" anchor="ctr"/>
          <a:lstStyle/>
          <a:p>
            <a:pPr algn="ctr" eaLnBrk="1" latinLnBrk="0" hangingPunct="1"/>
            <a:endParaRPr kumimoji="0" lang="en-US"/>
          </a:p>
        </p:txBody>
      </p:sp>
      <p:sp>
        <p:nvSpPr>
          <p:cNvPr id="15" name="14 Marcador de fecha"/>
          <p:cNvSpPr>
            <a:spLocks noGrp="1"/>
          </p:cNvSpPr>
          <p:nvPr>
            <p:ph type="dt" sz="half" idx="10"/>
          </p:nvPr>
        </p:nvSpPr>
        <p:spPr/>
        <p:txBody>
          <a:bodyPr/>
          <a:lstStyle/>
          <a:p>
            <a:fld id="{D3725457-F9AD-4EF3-B0E6-67BC7E89916C}" type="datetimeFigureOut">
              <a:rPr lang="es-ES" smtClean="0"/>
              <a:pPr/>
              <a:t>15/11/2010</a:t>
            </a:fld>
            <a:endParaRPr lang="es-ES"/>
          </a:p>
        </p:txBody>
      </p:sp>
      <p:sp>
        <p:nvSpPr>
          <p:cNvPr id="16" name="15 Marcador de número de diapositiva"/>
          <p:cNvSpPr>
            <a:spLocks noGrp="1"/>
          </p:cNvSpPr>
          <p:nvPr>
            <p:ph type="sldNum" sz="quarter" idx="11"/>
          </p:nvPr>
        </p:nvSpPr>
        <p:spPr/>
        <p:txBody>
          <a:bodyPr/>
          <a:lstStyle/>
          <a:p>
            <a:fld id="{CB79CEA4-B039-4405-90B2-C765A18BB432}" type="slidenum">
              <a:rPr lang="es-ES" smtClean="0"/>
              <a:pPr/>
              <a:t>‹Nº›</a:t>
            </a:fld>
            <a:endParaRPr lang="es-ES"/>
          </a:p>
        </p:txBody>
      </p:sp>
      <p:sp>
        <p:nvSpPr>
          <p:cNvPr id="17" name="16 Marcador de pie de página"/>
          <p:cNvSpPr>
            <a:spLocks noGrp="1"/>
          </p:cNvSpPr>
          <p:nvPr>
            <p:ph type="ftr" sz="quarter" idx="12"/>
          </p:nvPr>
        </p:nvSpPr>
        <p:spPr/>
        <p:txBody>
          <a:bodyPr/>
          <a:lstStyle/>
          <a:p>
            <a:endParaRPr lang="es-E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D3725457-F9AD-4EF3-B0E6-67BC7E89916C}" type="datetimeFigureOut">
              <a:rPr lang="es-ES" smtClean="0"/>
              <a:pPr/>
              <a:t>15/11/2010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CB79CEA4-B039-4405-90B2-C765A18BB432}" type="slidenum">
              <a:rPr lang="es-ES" smtClean="0"/>
              <a:pPr/>
              <a:t>‹Nº›</a:t>
            </a:fld>
            <a:endParaRPr lang="es-E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274638"/>
            <a:ext cx="6019800" cy="5851525"/>
          </a:xfrm>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D3725457-F9AD-4EF3-B0E6-67BC7E89916C}" type="datetimeFigureOut">
              <a:rPr lang="es-ES" smtClean="0"/>
              <a:pPr/>
              <a:t>15/11/2010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CB79CEA4-B039-4405-90B2-C765A18BB432}" type="slidenum">
              <a:rPr lang="es-ES" smtClean="0"/>
              <a:pPr/>
              <a:t>‹Nº›</a:t>
            </a:fld>
            <a:endParaRPr lang="es-E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9" name="8 Marcador de contenido"/>
          <p:cNvSpPr>
            <a:spLocks noGrp="1"/>
          </p:cNvSpPr>
          <p:nvPr>
            <p:ph idx="1"/>
          </p:nvPr>
        </p:nvSpPr>
        <p:spPr>
          <a:xfrm>
            <a:off x="457200" y="1524000"/>
            <a:ext cx="8229600" cy="4572000"/>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14" name="13 Marcador de fecha"/>
          <p:cNvSpPr>
            <a:spLocks noGrp="1"/>
          </p:cNvSpPr>
          <p:nvPr>
            <p:ph type="dt" sz="half" idx="14"/>
          </p:nvPr>
        </p:nvSpPr>
        <p:spPr/>
        <p:txBody>
          <a:bodyPr/>
          <a:lstStyle/>
          <a:p>
            <a:fld id="{D3725457-F9AD-4EF3-B0E6-67BC7E89916C}" type="datetimeFigureOut">
              <a:rPr lang="es-ES" smtClean="0"/>
              <a:pPr/>
              <a:t>15/11/2010</a:t>
            </a:fld>
            <a:endParaRPr lang="es-ES"/>
          </a:p>
        </p:txBody>
      </p:sp>
      <p:sp>
        <p:nvSpPr>
          <p:cNvPr id="15" name="14 Marcador de número de diapositiva"/>
          <p:cNvSpPr>
            <a:spLocks noGrp="1"/>
          </p:cNvSpPr>
          <p:nvPr>
            <p:ph type="sldNum" sz="quarter" idx="15"/>
          </p:nvPr>
        </p:nvSpPr>
        <p:spPr/>
        <p:txBody>
          <a:bodyPr/>
          <a:lstStyle>
            <a:lvl1pPr algn="ctr">
              <a:defRPr/>
            </a:lvl1pPr>
          </a:lstStyle>
          <a:p>
            <a:fld id="{CB79CEA4-B039-4405-90B2-C765A18BB432}" type="slidenum">
              <a:rPr lang="es-ES" smtClean="0"/>
              <a:pPr/>
              <a:t>‹Nº›</a:t>
            </a:fld>
            <a:endParaRPr lang="es-ES"/>
          </a:p>
        </p:txBody>
      </p:sp>
      <p:sp>
        <p:nvSpPr>
          <p:cNvPr id="16" name="15 Marcador de pie de página"/>
          <p:cNvSpPr>
            <a:spLocks noGrp="1"/>
          </p:cNvSpPr>
          <p:nvPr>
            <p:ph type="ftr" sz="quarter" idx="16"/>
          </p:nvPr>
        </p:nvSpPr>
        <p:spPr/>
        <p:txBody>
          <a:bodyPr/>
          <a:lstStyle/>
          <a:p>
            <a:endParaRPr lang="es-ES"/>
          </a:p>
        </p:txBody>
      </p:sp>
      <p:sp>
        <p:nvSpPr>
          <p:cNvPr id="17" name="16 Título"/>
          <p:cNvSpPr>
            <a:spLocks noGrp="1"/>
          </p:cNvSpPr>
          <p:nvPr>
            <p:ph type="title"/>
          </p:nvPr>
        </p:nvSpPr>
        <p:spPr/>
        <p:txBody>
          <a:bodyPr rtlCol="0" anchor="b" anchorCtr="0"/>
          <a:lstStyle/>
          <a:p>
            <a:r>
              <a:rPr kumimoji="0" lang="es-ES" smtClean="0"/>
              <a:t>Haga clic para modificar el estilo de título del patrón</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4" name="3 Marcador de fecha"/>
          <p:cNvSpPr>
            <a:spLocks noGrp="1"/>
          </p:cNvSpPr>
          <p:nvPr>
            <p:ph type="dt" sz="half" idx="10"/>
          </p:nvPr>
        </p:nvSpPr>
        <p:spPr/>
        <p:txBody>
          <a:bodyPr/>
          <a:lstStyle/>
          <a:p>
            <a:fld id="{D3725457-F9AD-4EF3-B0E6-67BC7E89916C}" type="datetimeFigureOut">
              <a:rPr lang="es-ES" smtClean="0"/>
              <a:pPr/>
              <a:t>15/11/2010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CB79CEA4-B039-4405-90B2-C765A18BB432}" type="slidenum">
              <a:rPr lang="es-ES" smtClean="0"/>
              <a:pPr/>
              <a:t>‹Nº›</a:t>
            </a:fld>
            <a:endParaRPr lang="es-ES"/>
          </a:p>
        </p:txBody>
      </p:sp>
      <p:sp>
        <p:nvSpPr>
          <p:cNvPr id="2" name="1 Título"/>
          <p:cNvSpPr>
            <a:spLocks noGrp="1"/>
          </p:cNvSpPr>
          <p:nvPr>
            <p:ph type="title"/>
          </p:nvPr>
        </p:nvSpPr>
        <p:spPr>
          <a:xfrm>
            <a:off x="685800" y="3505200"/>
            <a:ext cx="7924800" cy="1371600"/>
          </a:xfrm>
        </p:spPr>
        <p:txBody>
          <a:bodyPr>
            <a:noAutofit/>
          </a:bodyPr>
          <a:lstStyle>
            <a:lvl1pPr algn="l" rtl="0">
              <a:spcBef>
                <a:spcPct val="0"/>
              </a:spcBef>
              <a:buNone/>
              <a:defRPr lang="en-US" sz="4800" b="0" dirty="0">
                <a:ln w="3200">
                  <a:solidFill>
                    <a:schemeClr val="bg2">
                      <a:shade val="25000"/>
                      <a:alpha val="25000"/>
                    </a:schemeClr>
                  </a:solidFill>
                  <a:prstDash val="solid"/>
                  <a:round/>
                </a:ln>
                <a:solidFill>
                  <a:srgbClr val="F9F9F9"/>
                </a:solidFill>
                <a:effectLst>
                  <a:innerShdw blurRad="38100" dist="25400" dir="13500000">
                    <a:prstClr val="black">
                      <a:alpha val="70000"/>
                    </a:prstClr>
                  </a:innerShdw>
                </a:effectLst>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685800" y="4958864"/>
            <a:ext cx="7924800" cy="984736"/>
          </a:xfrm>
        </p:spPr>
        <p:txBody>
          <a:bodyPr anchor="t"/>
          <a:lstStyle>
            <a:lvl1pPr marL="0" indent="0">
              <a:buNone/>
              <a:defRPr sz="2000" spc="100" baseline="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 smtClean="0"/>
              <a:t>Haga clic para modificar el estilo de texto del patrón</a:t>
            </a:r>
          </a:p>
        </p:txBody>
      </p:sp>
      <p:cxnSp>
        <p:nvCxnSpPr>
          <p:cNvPr id="7" name="6 Conector recto"/>
          <p:cNvCxnSpPr/>
          <p:nvPr/>
        </p:nvCxnSpPr>
        <p:spPr>
          <a:xfrm>
            <a:off x="685800" y="4916992"/>
            <a:ext cx="7924800" cy="4301"/>
          </a:xfrm>
          <a:prstGeom prst="line">
            <a:avLst/>
          </a:prstGeom>
          <a:noFill/>
          <a:ln w="9525" cap="flat" cmpd="sng" algn="ctr">
            <a:solidFill>
              <a:srgbClr val="E9E9E8"/>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5" name="4 Marcador de fecha"/>
          <p:cNvSpPr>
            <a:spLocks noGrp="1"/>
          </p:cNvSpPr>
          <p:nvPr>
            <p:ph type="dt" sz="half" idx="10"/>
          </p:nvPr>
        </p:nvSpPr>
        <p:spPr/>
        <p:txBody>
          <a:bodyPr/>
          <a:lstStyle/>
          <a:p>
            <a:fld id="{D3725457-F9AD-4EF3-B0E6-67BC7E89916C}" type="datetimeFigureOut">
              <a:rPr lang="es-ES" smtClean="0"/>
              <a:pPr/>
              <a:t>15/11/2010</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CB79CEA4-B039-4405-90B2-C765A18BB432}" type="slidenum">
              <a:rPr lang="es-ES" smtClean="0"/>
              <a:pPr/>
              <a:t>‹Nº›</a:t>
            </a:fld>
            <a:endParaRPr lang="es-ES"/>
          </a:p>
        </p:txBody>
      </p:sp>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11" name="10 Marcador de contenido"/>
          <p:cNvSpPr>
            <a:spLocks noGrp="1"/>
          </p:cNvSpPr>
          <p:nvPr>
            <p:ph sz="half" idx="1"/>
          </p:nvPr>
        </p:nvSpPr>
        <p:spPr>
          <a:xfrm>
            <a:off x="457200" y="1524000"/>
            <a:ext cx="4059936" cy="4572000"/>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13" name="12 Marcador de contenido"/>
          <p:cNvSpPr>
            <a:spLocks noGrp="1"/>
          </p:cNvSpPr>
          <p:nvPr>
            <p:ph sz="half" idx="2"/>
          </p:nvPr>
        </p:nvSpPr>
        <p:spPr>
          <a:xfrm>
            <a:off x="4648200" y="1524000"/>
            <a:ext cx="4059936" cy="4572000"/>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9" name="8 Marcador de número de diapositiva"/>
          <p:cNvSpPr>
            <a:spLocks noGrp="1"/>
          </p:cNvSpPr>
          <p:nvPr>
            <p:ph type="sldNum" sz="quarter" idx="12"/>
          </p:nvPr>
        </p:nvSpPr>
        <p:spPr/>
        <p:txBody>
          <a:bodyPr/>
          <a:lstStyle/>
          <a:p>
            <a:fld id="{CB79CEA4-B039-4405-90B2-C765A18BB432}" type="slidenum">
              <a:rPr lang="es-ES" smtClean="0"/>
              <a:pPr/>
              <a:t>‹Nº›</a:t>
            </a:fld>
            <a:endParaRPr lang="es-ES"/>
          </a:p>
        </p:txBody>
      </p:sp>
      <p:sp>
        <p:nvSpPr>
          <p:cNvPr id="8" name="7 Marcador de pie de página"/>
          <p:cNvSpPr>
            <a:spLocks noGrp="1"/>
          </p:cNvSpPr>
          <p:nvPr>
            <p:ph type="ftr" sz="quarter" idx="11"/>
          </p:nvPr>
        </p:nvSpPr>
        <p:spPr/>
        <p:txBody>
          <a:bodyPr/>
          <a:lstStyle/>
          <a:p>
            <a:endParaRPr lang="es-ES"/>
          </a:p>
        </p:txBody>
      </p:sp>
      <p:sp>
        <p:nvSpPr>
          <p:cNvPr id="7" name="6 Marcador de fecha"/>
          <p:cNvSpPr>
            <a:spLocks noGrp="1"/>
          </p:cNvSpPr>
          <p:nvPr>
            <p:ph type="dt" sz="half" idx="10"/>
          </p:nvPr>
        </p:nvSpPr>
        <p:spPr/>
        <p:txBody>
          <a:bodyPr/>
          <a:lstStyle/>
          <a:p>
            <a:fld id="{D3725457-F9AD-4EF3-B0E6-67BC7E89916C}" type="datetimeFigureOut">
              <a:rPr lang="es-ES" smtClean="0"/>
              <a:pPr/>
              <a:t>15/11/2010</a:t>
            </a:fld>
            <a:endParaRPr lang="es-ES"/>
          </a:p>
        </p:txBody>
      </p:sp>
      <p:sp>
        <p:nvSpPr>
          <p:cNvPr id="3" name="2 Marcador de texto"/>
          <p:cNvSpPr>
            <a:spLocks noGrp="1"/>
          </p:cNvSpPr>
          <p:nvPr>
            <p:ph type="body" idx="1"/>
          </p:nvPr>
        </p:nvSpPr>
        <p:spPr>
          <a:xfrm>
            <a:off x="457200" y="1399593"/>
            <a:ext cx="4040188" cy="762000"/>
          </a:xfrm>
          <a:noFill/>
          <a:ln w="25400" cap="rnd" cmpd="sng" algn="ctr">
            <a:noFill/>
            <a:prstDash val="solid"/>
          </a:ln>
          <a:effectLst>
            <a:softEdge rad="63500"/>
          </a:effectLst>
          <a:sp3d prstMaterial="fla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32" name="31 Marcador de contenido"/>
          <p:cNvSpPr>
            <a:spLocks noGrp="1"/>
          </p:cNvSpPr>
          <p:nvPr>
            <p:ph sz="half" idx="2"/>
          </p:nvPr>
        </p:nvSpPr>
        <p:spPr>
          <a:xfrm>
            <a:off x="457200" y="2201896"/>
            <a:ext cx="4038600" cy="3913632"/>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34" name="33 Marcador de contenido"/>
          <p:cNvSpPr>
            <a:spLocks noGrp="1"/>
          </p:cNvSpPr>
          <p:nvPr>
            <p:ph sz="quarter" idx="4"/>
          </p:nvPr>
        </p:nvSpPr>
        <p:spPr>
          <a:xfrm>
            <a:off x="4649788" y="2201896"/>
            <a:ext cx="4038600" cy="3913632"/>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2" name="1 Título"/>
          <p:cNvSpPr>
            <a:spLocks noGrp="1"/>
          </p:cNvSpPr>
          <p:nvPr>
            <p:ph type="title"/>
          </p:nvPr>
        </p:nvSpPr>
        <p:spPr>
          <a:xfrm>
            <a:off x="457200" y="155448"/>
            <a:ext cx="8229600" cy="1143000"/>
          </a:xfrm>
        </p:spPr>
        <p:txBody>
          <a:bodyPr anchor="b" anchorCtr="0"/>
          <a:lstStyle>
            <a:lvl1pPr>
              <a:defRPr/>
            </a:lvl1pPr>
          </a:lstStyle>
          <a:p>
            <a:r>
              <a:rPr kumimoji="0" lang="es-ES" smtClean="0"/>
              <a:t>Haga clic para modificar el estilo de título del patrón</a:t>
            </a:r>
            <a:endParaRPr kumimoji="0" lang="en-US"/>
          </a:p>
        </p:txBody>
      </p:sp>
      <p:sp>
        <p:nvSpPr>
          <p:cNvPr id="12" name="11 Marcador de texto"/>
          <p:cNvSpPr>
            <a:spLocks noGrp="1"/>
          </p:cNvSpPr>
          <p:nvPr>
            <p:ph type="body" idx="3"/>
          </p:nvPr>
        </p:nvSpPr>
        <p:spPr>
          <a:xfrm>
            <a:off x="4648200" y="1399593"/>
            <a:ext cx="4040188" cy="762000"/>
          </a:xfrm>
          <a:noFill/>
          <a:ln w="25400" cap="rnd" cmpd="sng" algn="ctr">
            <a:noFill/>
            <a:prstDash val="solid"/>
          </a:ln>
          <a:effectLst>
            <a:softEdge rad="63500"/>
          </a:effectLs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baseline="0">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cxnSp>
        <p:nvCxnSpPr>
          <p:cNvPr id="10" name="9 Conector recto"/>
          <p:cNvCxnSpPr/>
          <p:nvPr/>
        </p:nvCxnSpPr>
        <p:spPr>
          <a:xfrm>
            <a:off x="562945"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7" name="16 Conector recto"/>
          <p:cNvCxnSpPr/>
          <p:nvPr/>
        </p:nvCxnSpPr>
        <p:spPr>
          <a:xfrm>
            <a:off x="4754880"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3" name="2 Marcador de fecha"/>
          <p:cNvSpPr>
            <a:spLocks noGrp="1"/>
          </p:cNvSpPr>
          <p:nvPr>
            <p:ph type="dt" sz="half" idx="10"/>
          </p:nvPr>
        </p:nvSpPr>
        <p:spPr/>
        <p:txBody>
          <a:bodyPr/>
          <a:lstStyle/>
          <a:p>
            <a:fld id="{D3725457-F9AD-4EF3-B0E6-67BC7E89916C}" type="datetimeFigureOut">
              <a:rPr lang="es-ES" smtClean="0"/>
              <a:pPr/>
              <a:t>15/11/2010</a:t>
            </a:fld>
            <a:endParaRPr lang="es-ES"/>
          </a:p>
        </p:txBody>
      </p:sp>
      <p:sp>
        <p:nvSpPr>
          <p:cNvPr id="4" name="3 Marcador de pie de página"/>
          <p:cNvSpPr>
            <a:spLocks noGrp="1"/>
          </p:cNvSpPr>
          <p:nvPr>
            <p:ph type="ftr" sz="quarter" idx="11"/>
          </p:nvPr>
        </p:nvSpPr>
        <p:spPr/>
        <p:txBody>
          <a:bodyPr/>
          <a:lstStyle/>
          <a:p>
            <a:endParaRPr lang="es-ES"/>
          </a:p>
        </p:txBody>
      </p:sp>
      <p:sp>
        <p:nvSpPr>
          <p:cNvPr id="5" name="4 Marcador de número de diapositiva"/>
          <p:cNvSpPr>
            <a:spLocks noGrp="1"/>
          </p:cNvSpPr>
          <p:nvPr>
            <p:ph type="sldNum" sz="quarter" idx="12"/>
          </p:nvPr>
        </p:nvSpPr>
        <p:spPr/>
        <p:txBody>
          <a:bodyPr/>
          <a:lstStyle/>
          <a:p>
            <a:fld id="{CB79CEA4-B039-4405-90B2-C765A18BB432}" type="slidenum">
              <a:rPr lang="es-ES" smtClean="0"/>
              <a:pPr/>
              <a:t>‹Nº›</a:t>
            </a:fld>
            <a:endParaRPr lang="es-ES"/>
          </a:p>
        </p:txBody>
      </p:sp>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D3725457-F9AD-4EF3-B0E6-67BC7E89916C}" type="datetimeFigureOut">
              <a:rPr lang="es-ES" smtClean="0"/>
              <a:pPr/>
              <a:t>15/11/2010</a:t>
            </a:fld>
            <a:endParaRPr lang="es-ES"/>
          </a:p>
        </p:txBody>
      </p:sp>
      <p:sp>
        <p:nvSpPr>
          <p:cNvPr id="3" name="2 Marcador de pie de página"/>
          <p:cNvSpPr>
            <a:spLocks noGrp="1"/>
          </p:cNvSpPr>
          <p:nvPr>
            <p:ph type="ftr" sz="quarter" idx="11"/>
          </p:nvPr>
        </p:nvSpPr>
        <p:spPr/>
        <p:txBody>
          <a:bodyPr/>
          <a:lstStyle/>
          <a:p>
            <a:endParaRPr lang="es-ES"/>
          </a:p>
        </p:txBody>
      </p:sp>
      <p:sp>
        <p:nvSpPr>
          <p:cNvPr id="4" name="3 Marcador de número de diapositiva"/>
          <p:cNvSpPr>
            <a:spLocks noGrp="1"/>
          </p:cNvSpPr>
          <p:nvPr>
            <p:ph type="sldNum" sz="quarter" idx="12"/>
          </p:nvPr>
        </p:nvSpPr>
        <p:spPr/>
        <p:txBody>
          <a:bodyPr/>
          <a:lstStyle/>
          <a:p>
            <a:fld id="{CB79CEA4-B039-4405-90B2-C765A18BB432}" type="slidenum">
              <a:rPr lang="es-ES" smtClean="0"/>
              <a:pPr/>
              <a:t>‹Nº›</a:t>
            </a:fld>
            <a:endParaRPr lang="es-E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spTree>
      <p:nvGrpSpPr>
        <p:cNvPr id="1" name=""/>
        <p:cNvGrpSpPr/>
        <p:nvPr/>
      </p:nvGrpSpPr>
      <p:grpSpPr>
        <a:xfrm>
          <a:off x="0" y="0"/>
          <a:ext cx="0" cy="0"/>
          <a:chOff x="0" y="0"/>
          <a:chExt cx="0" cy="0"/>
        </a:xfrm>
      </p:grpSpPr>
      <p:sp>
        <p:nvSpPr>
          <p:cNvPr id="29" name="28 Marcador de contenido"/>
          <p:cNvSpPr>
            <a:spLocks noGrp="1"/>
          </p:cNvSpPr>
          <p:nvPr>
            <p:ph sz="quarter" idx="1"/>
          </p:nvPr>
        </p:nvSpPr>
        <p:spPr>
          <a:xfrm>
            <a:off x="457200" y="457200"/>
            <a:ext cx="6248400" cy="5715000"/>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3" name="2 Marcador de texto"/>
          <p:cNvSpPr>
            <a:spLocks noGrp="1"/>
          </p:cNvSpPr>
          <p:nvPr>
            <p:ph type="body" idx="2"/>
          </p:nvPr>
        </p:nvSpPr>
        <p:spPr>
          <a:xfrm>
            <a:off x="6781800" y="1600200"/>
            <a:ext cx="1984248" cy="3733800"/>
          </a:xfrm>
        </p:spPr>
        <p:txBody>
          <a:bodyPr tIns="45720" bIns="45720" anchor="t" anchorCtr="0"/>
          <a:lstStyle>
            <a:lvl1pPr marL="0" indent="0">
              <a:lnSpc>
                <a:spcPct val="1250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eaLnBrk="1" latinLnBrk="0" hangingPunct="1"/>
            <a:r>
              <a:rPr kumimoji="0" lang="es-ES" smtClean="0"/>
              <a:t>Haga clic para modificar el estilo de texto del patrón</a:t>
            </a:r>
          </a:p>
        </p:txBody>
      </p:sp>
      <p:sp>
        <p:nvSpPr>
          <p:cNvPr id="31" name="30 Título"/>
          <p:cNvSpPr>
            <a:spLocks noGrp="1"/>
          </p:cNvSpPr>
          <p:nvPr>
            <p:ph type="title"/>
          </p:nvPr>
        </p:nvSpPr>
        <p:spPr>
          <a:xfrm>
            <a:off x="6781800" y="457200"/>
            <a:ext cx="19812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es-ES" smtClean="0"/>
              <a:t>Haga clic para modificar el estilo de título del patrón</a:t>
            </a:r>
            <a:endParaRPr kumimoji="0" lang="en-US"/>
          </a:p>
        </p:txBody>
      </p:sp>
      <p:sp>
        <p:nvSpPr>
          <p:cNvPr id="8" name="7 Marcador de fecha"/>
          <p:cNvSpPr>
            <a:spLocks noGrp="1"/>
          </p:cNvSpPr>
          <p:nvPr>
            <p:ph type="dt" sz="half" idx="14"/>
          </p:nvPr>
        </p:nvSpPr>
        <p:spPr/>
        <p:txBody>
          <a:bodyPr/>
          <a:lstStyle/>
          <a:p>
            <a:fld id="{D3725457-F9AD-4EF3-B0E6-67BC7E89916C}" type="datetimeFigureOut">
              <a:rPr lang="es-ES" smtClean="0"/>
              <a:pPr/>
              <a:t>15/11/2010</a:t>
            </a:fld>
            <a:endParaRPr lang="es-ES"/>
          </a:p>
        </p:txBody>
      </p:sp>
      <p:sp>
        <p:nvSpPr>
          <p:cNvPr id="9" name="8 Marcador de número de diapositiva"/>
          <p:cNvSpPr>
            <a:spLocks noGrp="1"/>
          </p:cNvSpPr>
          <p:nvPr>
            <p:ph type="sldNum" sz="quarter" idx="15"/>
          </p:nvPr>
        </p:nvSpPr>
        <p:spPr/>
        <p:txBody>
          <a:bodyPr/>
          <a:lstStyle/>
          <a:p>
            <a:fld id="{CB79CEA4-B039-4405-90B2-C765A18BB432}" type="slidenum">
              <a:rPr lang="es-ES" smtClean="0"/>
              <a:pPr/>
              <a:t>‹Nº›</a:t>
            </a:fld>
            <a:endParaRPr lang="es-ES"/>
          </a:p>
        </p:txBody>
      </p:sp>
      <p:sp>
        <p:nvSpPr>
          <p:cNvPr id="10" name="9 Marcador de pie de página"/>
          <p:cNvSpPr>
            <a:spLocks noGrp="1"/>
          </p:cNvSpPr>
          <p:nvPr>
            <p:ph type="ftr" sz="quarter" idx="16"/>
          </p:nvPr>
        </p:nvSpPr>
        <p:spPr/>
        <p:txBody>
          <a:bodyPr/>
          <a:lstStyle/>
          <a:p>
            <a:endParaRPr lang="es-E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6629400" y="457200"/>
            <a:ext cx="20574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es-ES" smtClean="0"/>
              <a:t>Haga clic para modificar el estilo de título del patrón</a:t>
            </a:r>
            <a:endParaRPr kumimoji="0" lang="en-US"/>
          </a:p>
        </p:txBody>
      </p:sp>
      <p:sp>
        <p:nvSpPr>
          <p:cNvPr id="3" name="2 Marcador de posición de imagen"/>
          <p:cNvSpPr>
            <a:spLocks noGrp="1"/>
          </p:cNvSpPr>
          <p:nvPr>
            <p:ph type="pic" idx="1"/>
          </p:nvPr>
        </p:nvSpPr>
        <p:spPr>
          <a:xfrm>
            <a:off x="457200" y="457200"/>
            <a:ext cx="6019800" cy="5562600"/>
          </a:xfrm>
          <a:solidFill>
            <a:schemeClr val="tx2">
              <a:tint val="40000"/>
            </a:schemeClr>
          </a:solidFill>
          <a:effectLst>
            <a:outerShdw blurRad="88900" sx="103000" sy="103000" algn="ctr" rotWithShape="0">
              <a:prstClr val="black">
                <a:alpha val="32000"/>
              </a:prstClr>
            </a:outerShdw>
            <a:softEdge rad="127000"/>
          </a:effectLst>
        </p:spPr>
        <p:txBody>
          <a:bodyPr/>
          <a:lstStyle>
            <a:lvl1pPr marL="0" indent="0">
              <a:buNone/>
              <a:defRPr sz="3200">
                <a:solidFill>
                  <a:schemeClr val="bg1"/>
                </a:solidFill>
              </a:defRPr>
            </a:lvl1pPr>
          </a:lstStyle>
          <a:p>
            <a:r>
              <a:rPr kumimoji="0" lang="es-ES" smtClean="0"/>
              <a:t>Haga clic en el icono para agregar una imagen</a:t>
            </a:r>
            <a:endParaRPr kumimoji="0" lang="en-US"/>
          </a:p>
        </p:txBody>
      </p:sp>
      <p:sp>
        <p:nvSpPr>
          <p:cNvPr id="4" name="3 Marcador de texto"/>
          <p:cNvSpPr>
            <a:spLocks noGrp="1"/>
          </p:cNvSpPr>
          <p:nvPr>
            <p:ph type="body" sz="half" idx="2"/>
          </p:nvPr>
        </p:nvSpPr>
        <p:spPr>
          <a:xfrm>
            <a:off x="6629400" y="1600200"/>
            <a:ext cx="2057400" cy="4419600"/>
          </a:xfrm>
        </p:spPr>
        <p:txBody>
          <a:bodyPr anchor="t" anchorCtr="0"/>
          <a:lstStyle>
            <a:lvl1pPr marL="0" indent="0">
              <a:lnSpc>
                <a:spcPct val="125000"/>
              </a:lnSpc>
              <a:spcAft>
                <a:spcPts val="1000"/>
              </a:spcAft>
              <a:buFontTx/>
              <a:buNone/>
              <a:defRPr sz="1600" b="0">
                <a:solidFill>
                  <a:schemeClr val="tx2"/>
                </a:solidFill>
              </a:defRPr>
            </a:lvl1pPr>
            <a:lvl2pPr>
              <a:defRPr sz="1200"/>
            </a:lvl2pPr>
            <a:lvl3pPr>
              <a:defRPr sz="1000"/>
            </a:lvl3pPr>
            <a:lvl4pPr>
              <a:defRPr sz="900"/>
            </a:lvl4pPr>
            <a:lvl5pPr>
              <a:defRPr sz="900"/>
            </a:lvl5pPr>
          </a:lstStyle>
          <a:p>
            <a:pPr lvl="0" eaLnBrk="1" latinLnBrk="0" hangingPunct="1"/>
            <a:r>
              <a:rPr kumimoji="0" lang="es-ES" smtClean="0"/>
              <a:t>Haga clic para modificar el estilo de texto del patrón</a:t>
            </a:r>
          </a:p>
        </p:txBody>
      </p:sp>
      <p:sp>
        <p:nvSpPr>
          <p:cNvPr id="8" name="7 Marcador de fecha"/>
          <p:cNvSpPr>
            <a:spLocks noGrp="1"/>
          </p:cNvSpPr>
          <p:nvPr>
            <p:ph type="dt" sz="half" idx="10"/>
          </p:nvPr>
        </p:nvSpPr>
        <p:spPr/>
        <p:txBody>
          <a:bodyPr/>
          <a:lstStyle/>
          <a:p>
            <a:fld id="{D3725457-F9AD-4EF3-B0E6-67BC7E89916C}" type="datetimeFigureOut">
              <a:rPr lang="es-ES" smtClean="0"/>
              <a:pPr/>
              <a:t>15/11/2010</a:t>
            </a:fld>
            <a:endParaRPr lang="es-ES"/>
          </a:p>
        </p:txBody>
      </p:sp>
      <p:sp>
        <p:nvSpPr>
          <p:cNvPr id="9" name="8 Marcador de número de diapositiva"/>
          <p:cNvSpPr>
            <a:spLocks noGrp="1"/>
          </p:cNvSpPr>
          <p:nvPr>
            <p:ph type="sldNum" sz="quarter" idx="11"/>
          </p:nvPr>
        </p:nvSpPr>
        <p:spPr/>
        <p:txBody>
          <a:bodyPr/>
          <a:lstStyle/>
          <a:p>
            <a:fld id="{CB79CEA4-B039-4405-90B2-C765A18BB432}" type="slidenum">
              <a:rPr lang="es-ES" smtClean="0"/>
              <a:pPr/>
              <a:t>‹Nº›</a:t>
            </a:fld>
            <a:endParaRPr lang="es-ES"/>
          </a:p>
        </p:txBody>
      </p:sp>
      <p:sp>
        <p:nvSpPr>
          <p:cNvPr id="10" name="9 Marcador de pie de página"/>
          <p:cNvSpPr>
            <a:spLocks noGrp="1"/>
          </p:cNvSpPr>
          <p:nvPr>
            <p:ph type="ftr" sz="quarter" idx="12"/>
          </p:nvPr>
        </p:nvSpPr>
        <p:spPr/>
        <p:txBody>
          <a:bodyPr/>
          <a:lstStyle/>
          <a:p>
            <a:endParaRPr lang="es-E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9" name="8 Marcador de texto"/>
          <p:cNvSpPr>
            <a:spLocks noGrp="1"/>
          </p:cNvSpPr>
          <p:nvPr>
            <p:ph type="body" idx="1"/>
          </p:nvPr>
        </p:nvSpPr>
        <p:spPr>
          <a:xfrm>
            <a:off x="457200" y="1447800"/>
            <a:ext cx="8229600" cy="4678363"/>
          </a:xfrm>
          <a:prstGeom prst="rect">
            <a:avLst/>
          </a:prstGeom>
        </p:spPr>
        <p:txBody>
          <a:bodyPr vert="horz">
            <a:normAutofit/>
          </a:bodyPr>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24" name="23 Marcador de fecha"/>
          <p:cNvSpPr>
            <a:spLocks noGrp="1"/>
          </p:cNvSpPr>
          <p:nvPr>
            <p:ph type="dt" sz="half" idx="2"/>
          </p:nvPr>
        </p:nvSpPr>
        <p:spPr>
          <a:xfrm>
            <a:off x="5791200" y="6203667"/>
            <a:ext cx="2590800" cy="384048"/>
          </a:xfrm>
          <a:prstGeom prst="rect">
            <a:avLst/>
          </a:prstGeom>
        </p:spPr>
        <p:txBody>
          <a:bodyPr vert="horz" anchor="ctr" anchorCtr="0"/>
          <a:lstStyle>
            <a:lvl1pPr algn="l" eaLnBrk="1" latinLnBrk="0" hangingPunct="1">
              <a:defRPr kumimoji="0" sz="1200">
                <a:solidFill>
                  <a:schemeClr val="tx2"/>
                </a:solidFill>
              </a:defRPr>
            </a:lvl1pPr>
          </a:lstStyle>
          <a:p>
            <a:fld id="{D3725457-F9AD-4EF3-B0E6-67BC7E89916C}" type="datetimeFigureOut">
              <a:rPr lang="es-ES" smtClean="0"/>
              <a:pPr/>
              <a:t>15/11/2010</a:t>
            </a:fld>
            <a:endParaRPr lang="es-ES"/>
          </a:p>
        </p:txBody>
      </p:sp>
      <p:sp>
        <p:nvSpPr>
          <p:cNvPr id="10" name="9 Marcador de pie de página"/>
          <p:cNvSpPr>
            <a:spLocks noGrp="1"/>
          </p:cNvSpPr>
          <p:nvPr>
            <p:ph type="ftr" sz="quarter" idx="3"/>
          </p:nvPr>
        </p:nvSpPr>
        <p:spPr>
          <a:xfrm>
            <a:off x="2133600" y="6203667"/>
            <a:ext cx="3581400" cy="384048"/>
          </a:xfrm>
          <a:prstGeom prst="rect">
            <a:avLst/>
          </a:prstGeom>
        </p:spPr>
        <p:txBody>
          <a:bodyPr vert="horz" anchor="ctr" anchorCtr="0"/>
          <a:lstStyle>
            <a:lvl1pPr algn="r" eaLnBrk="1" latinLnBrk="0" hangingPunct="1">
              <a:defRPr kumimoji="0" sz="1200">
                <a:solidFill>
                  <a:schemeClr val="tx2"/>
                </a:solidFill>
              </a:defRPr>
            </a:lvl1pPr>
          </a:lstStyle>
          <a:p>
            <a:endParaRPr lang="es-ES"/>
          </a:p>
        </p:txBody>
      </p:sp>
      <p:sp>
        <p:nvSpPr>
          <p:cNvPr id="22" name="21 Marcador de número de diapositiva"/>
          <p:cNvSpPr>
            <a:spLocks noGrp="1"/>
          </p:cNvSpPr>
          <p:nvPr>
            <p:ph type="sldNum" sz="quarter" idx="4"/>
          </p:nvPr>
        </p:nvSpPr>
        <p:spPr>
          <a:xfrm>
            <a:off x="8410575" y="6181531"/>
            <a:ext cx="609600" cy="457200"/>
          </a:xfrm>
          <a:prstGeom prst="rect">
            <a:avLst/>
          </a:prstGeom>
          <a:noFill/>
        </p:spPr>
        <p:txBody>
          <a:bodyPr vert="horz" lIns="0" tIns="0" rIns="0" bIns="0" anchor="ctr" anchorCtr="0">
            <a:noAutofit/>
          </a:bodyPr>
          <a:lstStyle>
            <a:lvl1pPr algn="ctr" eaLnBrk="1" latinLnBrk="0" hangingPunct="1">
              <a:defRPr kumimoji="0" sz="1600" baseline="0">
                <a:solidFill>
                  <a:schemeClr val="tx2"/>
                </a:solidFill>
              </a:defRPr>
            </a:lvl1pPr>
          </a:lstStyle>
          <a:p>
            <a:fld id="{CB79CEA4-B039-4405-90B2-C765A18BB432}" type="slidenum">
              <a:rPr lang="es-ES" smtClean="0"/>
              <a:pPr/>
              <a:t>‹Nº›</a:t>
            </a:fld>
            <a:endParaRPr lang="es-ES"/>
          </a:p>
        </p:txBody>
      </p:sp>
      <p:sp>
        <p:nvSpPr>
          <p:cNvPr id="5" name="4 Marcador de título"/>
          <p:cNvSpPr>
            <a:spLocks noGrp="1"/>
          </p:cNvSpPr>
          <p:nvPr>
            <p:ph type="title"/>
          </p:nvPr>
        </p:nvSpPr>
        <p:spPr>
          <a:xfrm>
            <a:off x="457200" y="152400"/>
            <a:ext cx="8229600" cy="1219200"/>
          </a:xfrm>
          <a:prstGeom prst="rect">
            <a:avLst/>
          </a:prstGeom>
          <a:ln w="6350" cap="rnd">
            <a:noFill/>
          </a:ln>
        </p:spPr>
        <p:txBody>
          <a:bodyPr vert="horz" anchor="b" anchorCtr="0">
            <a:normAutofit/>
          </a:bodyPr>
          <a:lstStyle/>
          <a:p>
            <a:r>
              <a:rPr kumimoji="0" lang="es-ES" smtClean="0"/>
              <a:t>Haga clic para modificar el estilo de título del patrón</a:t>
            </a:r>
            <a:endParaRPr kumimoji="0" lang="en-US"/>
          </a:p>
        </p:txBody>
      </p:sp>
    </p:spTree>
  </p:cSld>
  <p:clrMap bg1="dk1" tx1="lt1" bg2="dk2" tx2="lt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rtl="0" eaLnBrk="1" latinLnBrk="0" hangingPunct="1">
        <a:spcBef>
          <a:spcPct val="0"/>
        </a:spcBef>
        <a:buNone/>
        <a:defRPr kumimoji="0" lang="en-US" sz="4200" b="0" kern="1200" spc="-100" baseline="0" dirty="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mj-lt"/>
          <a:ea typeface="+mj-ea"/>
          <a:cs typeface="+mj-cs"/>
        </a:defRPr>
      </a:lvl1pPr>
    </p:titleStyle>
    <p:bodyStyle>
      <a:lvl1pPr marL="274320" indent="-274320" algn="l" rtl="0" eaLnBrk="1" latinLnBrk="0" hangingPunct="1">
        <a:spcBef>
          <a:spcPts val="600"/>
        </a:spcBef>
        <a:buClr>
          <a:schemeClr val="accent2"/>
        </a:buClr>
        <a:buSzPct val="85000"/>
        <a:buFont typeface="Wingdings 2"/>
        <a:buChar char=""/>
        <a:defRPr kumimoji="0" sz="2600" kern="1200">
          <a:solidFill>
            <a:schemeClr val="tx1"/>
          </a:solidFill>
          <a:latin typeface="+mn-lt"/>
          <a:ea typeface="+mn-ea"/>
          <a:cs typeface="+mn-cs"/>
        </a:defRPr>
      </a:lvl1pPr>
      <a:lvl2pPr marL="640080" indent="-274320" algn="l" rtl="0" eaLnBrk="1" latinLnBrk="0" hangingPunct="1">
        <a:spcBef>
          <a:spcPts val="300"/>
        </a:spcBef>
        <a:buClr>
          <a:schemeClr val="accent2">
            <a:shade val="75000"/>
          </a:schemeClr>
        </a:buClr>
        <a:buSzPct val="85000"/>
        <a:buFont typeface="Wingdings 2"/>
        <a:buChar char=""/>
        <a:defRPr kumimoji="0" sz="2400" kern="1200">
          <a:solidFill>
            <a:schemeClr val="tx2"/>
          </a:solidFill>
          <a:latin typeface="+mn-lt"/>
          <a:ea typeface="+mn-ea"/>
          <a:cs typeface="+mn-cs"/>
        </a:defRPr>
      </a:lvl2pPr>
      <a:lvl3pPr marL="1005840" indent="-228600" algn="l" rtl="0" eaLnBrk="1" latinLnBrk="0" hangingPunct="1">
        <a:spcBef>
          <a:spcPts val="300"/>
        </a:spcBef>
        <a:buClr>
          <a:schemeClr val="accent2">
            <a:shade val="50000"/>
          </a:schemeClr>
        </a:buClr>
        <a:buSzPct val="85000"/>
        <a:buFont typeface="Wingdings 2"/>
        <a:buChar char=""/>
        <a:defRPr kumimoji="0" sz="2100" kern="1200">
          <a:solidFill>
            <a:schemeClr val="tx1"/>
          </a:solidFill>
          <a:latin typeface="+mn-lt"/>
          <a:ea typeface="+mn-ea"/>
          <a:cs typeface="+mn-cs"/>
        </a:defRPr>
      </a:lvl3pPr>
      <a:lvl4pPr marL="1280160" indent="-228600" algn="l" rtl="0" eaLnBrk="1" latinLnBrk="0" hangingPunct="1">
        <a:spcBef>
          <a:spcPts val="300"/>
        </a:spcBef>
        <a:buClr>
          <a:schemeClr val="accent2">
            <a:shade val="75000"/>
          </a:schemeClr>
        </a:buClr>
        <a:buSzPct val="85000"/>
        <a:buFont typeface="Wingdings 2" pitchFamily="18" charset="2"/>
        <a:buChar char=""/>
        <a:defRPr kumimoji="0" sz="1900" kern="1200">
          <a:solidFill>
            <a:schemeClr val="tx1"/>
          </a:solidFill>
          <a:latin typeface="+mn-lt"/>
          <a:ea typeface="+mn-ea"/>
          <a:cs typeface="+mn-cs"/>
        </a:defRPr>
      </a:lvl4pPr>
      <a:lvl5pPr marL="1554480" indent="-228600" algn="l" rtl="0" eaLnBrk="1" latinLnBrk="0" hangingPunct="1">
        <a:spcBef>
          <a:spcPts val="340"/>
        </a:spcBef>
        <a:buClr>
          <a:schemeClr val="accent2">
            <a:shade val="75000"/>
          </a:schemeClr>
        </a:buClr>
        <a:buSzPct val="85000"/>
        <a:buFont typeface="Wingdings 2" pitchFamily="18" charset="2"/>
        <a:buChar char=""/>
        <a:defRPr kumimoji="0" sz="1600" kern="1200">
          <a:solidFill>
            <a:schemeClr val="tx1"/>
          </a:solidFill>
          <a:latin typeface="+mn-lt"/>
          <a:ea typeface="+mn-ea"/>
          <a:cs typeface="+mn-cs"/>
        </a:defRPr>
      </a:lvl5pPr>
      <a:lvl6pPr marL="1828800" indent="-228600" algn="l" rtl="0" eaLnBrk="1" latinLnBrk="0" hangingPunct="1">
        <a:spcBef>
          <a:spcPts val="340"/>
        </a:spcBef>
        <a:buClr>
          <a:schemeClr val="accent2">
            <a:shade val="75000"/>
          </a:schemeClr>
        </a:buClr>
        <a:buSzPct val="85000"/>
        <a:buFont typeface="Wingdings 2" pitchFamily="18" charset="2"/>
        <a:buChar char="?"/>
        <a:defRPr kumimoji="0" sz="1700" kern="1200">
          <a:solidFill>
            <a:schemeClr val="tx1"/>
          </a:solidFill>
          <a:latin typeface="+mn-lt"/>
          <a:ea typeface="+mn-ea"/>
          <a:cs typeface="+mn-cs"/>
        </a:defRPr>
      </a:lvl6pPr>
      <a:lvl7pPr marL="2011680" indent="-182880" algn="l" rtl="0" eaLnBrk="1" latinLnBrk="0" hangingPunct="1">
        <a:spcBef>
          <a:spcPts val="340"/>
        </a:spcBef>
        <a:buClr>
          <a:schemeClr val="accent2">
            <a:shade val="75000"/>
          </a:schemeClr>
        </a:buClr>
        <a:buSzPct val="85000"/>
        <a:buFont typeface="Wingdings 2" pitchFamily="18" charset="2"/>
        <a:buChar char="?"/>
        <a:defRPr kumimoji="0" sz="1600" kern="1200" baseline="0">
          <a:solidFill>
            <a:schemeClr val="tx1"/>
          </a:solidFill>
          <a:latin typeface="+mn-lt"/>
          <a:ea typeface="+mn-ea"/>
          <a:cs typeface="+mn-cs"/>
        </a:defRPr>
      </a:lvl7pPr>
      <a:lvl8pPr marL="228600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8pPr>
      <a:lvl9pPr marL="256032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hyperlink" Target="http://es.wikipedia.org/wiki/Programa_inform%C3%A1tico" TargetMode="Externa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8" Type="http://schemas.openxmlformats.org/officeDocument/2006/relationships/hyperlink" Target="http://www.linuxtotal.com.mx/index.php?cont=info_admon_007" TargetMode="External"/><Relationship Id="rId13" Type="http://schemas.openxmlformats.org/officeDocument/2006/relationships/hyperlink" Target="http://www.linuxtotal.com.mx/index.php?cont=info_shell_004" TargetMode="External"/><Relationship Id="rId18" Type="http://schemas.openxmlformats.org/officeDocument/2006/relationships/hyperlink" Target="http://www.linuxtotal.com.mx/index.php?cont=info_admon_012" TargetMode="External"/><Relationship Id="rId26" Type="http://schemas.openxmlformats.org/officeDocument/2006/relationships/hyperlink" Target="http://www.linuxtotal.com.mx/index.php?cont=info__tips_009" TargetMode="External"/><Relationship Id="rId3" Type="http://schemas.openxmlformats.org/officeDocument/2006/relationships/hyperlink" Target="http://www.linuxtotal.com.mx/index.php?cont=info__tips_022" TargetMode="External"/><Relationship Id="rId21" Type="http://schemas.openxmlformats.org/officeDocument/2006/relationships/hyperlink" Target="http://www.linuxtotal.com.mx/index.php?cont=info__tips_004" TargetMode="External"/><Relationship Id="rId7" Type="http://schemas.openxmlformats.org/officeDocument/2006/relationships/hyperlink" Target="http://www.linuxtotal.com.mx/index.php?cont=info_admon_006" TargetMode="External"/><Relationship Id="rId12" Type="http://schemas.openxmlformats.org/officeDocument/2006/relationships/hyperlink" Target="http://www.linuxtotal.com.mx/index.php?cont=info_admon_001" TargetMode="External"/><Relationship Id="rId17" Type="http://schemas.openxmlformats.org/officeDocument/2006/relationships/hyperlink" Target="http://www.linuxtotal.com.mx/index.php?cont=info_admon_008" TargetMode="External"/><Relationship Id="rId25" Type="http://schemas.openxmlformats.org/officeDocument/2006/relationships/hyperlink" Target="http://www.linuxtotal.com.mx/index.php?cont=info_seyre_006" TargetMode="External"/><Relationship Id="rId2" Type="http://schemas.openxmlformats.org/officeDocument/2006/relationships/hyperlink" Target="http://www.linuxtotal.com.mx/index.php?cont=info_shell_002" TargetMode="External"/><Relationship Id="rId16" Type="http://schemas.openxmlformats.org/officeDocument/2006/relationships/hyperlink" Target="http://www.linuxtotal.com.mx/index.php?cont=info__tips_012" TargetMode="External"/><Relationship Id="rId20" Type="http://schemas.openxmlformats.org/officeDocument/2006/relationships/hyperlink" Target="http://www.linuxtotal.com.mx/index.php?cont=info__tips_013" TargetMode="External"/><Relationship Id="rId29" Type="http://schemas.openxmlformats.org/officeDocument/2006/relationships/hyperlink" Target="http://www.linuxtotal.com.mx/index.php?cont=info_admon_004" TargetMode="External"/><Relationship Id="rId1" Type="http://schemas.openxmlformats.org/officeDocument/2006/relationships/slideLayout" Target="../slideLayouts/slideLayout7.xml"/><Relationship Id="rId6" Type="http://schemas.openxmlformats.org/officeDocument/2006/relationships/hyperlink" Target="http://www.linuxtotal.com.mx/ndex.php?cont=info_admon_011" TargetMode="External"/><Relationship Id="rId11" Type="http://schemas.openxmlformats.org/officeDocument/2006/relationships/hyperlink" Target="http://www.linuxtotal.com.mx/index.php?cont=info_admon_018" TargetMode="External"/><Relationship Id="rId24" Type="http://schemas.openxmlformats.org/officeDocument/2006/relationships/hyperlink" Target="http://www.linuxtotal.com.mx/index.php?cont=info_seyre_001" TargetMode="External"/><Relationship Id="rId5" Type="http://schemas.openxmlformats.org/officeDocument/2006/relationships/hyperlink" Target="http://www.linuxtotal.com.mx/index.php?cont=info_admon_003" TargetMode="External"/><Relationship Id="rId15" Type="http://schemas.openxmlformats.org/officeDocument/2006/relationships/hyperlink" Target="http://www.linuxtotal.com.mx/index.php?cont=info__tips_006" TargetMode="External"/><Relationship Id="rId23" Type="http://schemas.openxmlformats.org/officeDocument/2006/relationships/hyperlink" Target="http://www.linuxtotal.com.mx/index.php?cont=info__tips_002" TargetMode="External"/><Relationship Id="rId28" Type="http://schemas.openxmlformats.org/officeDocument/2006/relationships/hyperlink" Target="http://www.linuxtotal.com.mx/index.php?cont=info_admon_014" TargetMode="External"/><Relationship Id="rId10" Type="http://schemas.openxmlformats.org/officeDocument/2006/relationships/hyperlink" Target="http://www.linuxtotal.com.mx/index.php?cont=info__tips_015" TargetMode="External"/><Relationship Id="rId19" Type="http://schemas.openxmlformats.org/officeDocument/2006/relationships/hyperlink" Target="http://www.linuxtotal.com.mx/index.php?cont=info_seyre_007" TargetMode="External"/><Relationship Id="rId31" Type="http://schemas.openxmlformats.org/officeDocument/2006/relationships/hyperlink" Target="http://www.linuxtotal.com.mx/index.php?cont=info_admon_010" TargetMode="External"/><Relationship Id="rId4" Type="http://schemas.openxmlformats.org/officeDocument/2006/relationships/hyperlink" Target="http://www.linuxtotal.com.mx/index.php?cont=info_admon_011" TargetMode="External"/><Relationship Id="rId9" Type="http://schemas.openxmlformats.org/officeDocument/2006/relationships/hyperlink" Target="http://www.linuxtotal.com.mx/index.php?cont=info_admon_015" TargetMode="External"/><Relationship Id="rId14" Type="http://schemas.openxmlformats.org/officeDocument/2006/relationships/hyperlink" Target="http://www.linuxtotal.com.mx/index.php?cont=info_shell_003" TargetMode="External"/><Relationship Id="rId22" Type="http://schemas.openxmlformats.org/officeDocument/2006/relationships/hyperlink" Target="http://www.linuxtotal.com.mx/index.php?cont=info_seyre_005" TargetMode="External"/><Relationship Id="rId27" Type="http://schemas.openxmlformats.org/officeDocument/2006/relationships/hyperlink" Target="http://www.linuxtotal.com.mx/index.php?cont=info_seyre_008" TargetMode="External"/><Relationship Id="rId30" Type="http://schemas.openxmlformats.org/officeDocument/2006/relationships/hyperlink" Target="http://www.linuxtotal.com.mx/index.php?cont=info__tipos_017"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Subtítulo"/>
          <p:cNvSpPr>
            <a:spLocks noGrp="1"/>
          </p:cNvSpPr>
          <p:nvPr>
            <p:ph type="subTitle" idx="1"/>
          </p:nvPr>
        </p:nvSpPr>
        <p:spPr/>
        <p:txBody>
          <a:bodyPr/>
          <a:lstStyle/>
          <a:p>
            <a:r>
              <a:rPr lang="es-CO" sz="4800" b="1" dirty="0" smtClean="0">
                <a:solidFill>
                  <a:schemeClr val="bg1"/>
                </a:solidFill>
                <a:latin typeface="Kristen ITC" pitchFamily="66" charset="0"/>
              </a:rPr>
              <a:t>Valeria Álvarez Álzate</a:t>
            </a:r>
            <a:endParaRPr lang="es-ES" sz="4800" b="1" dirty="0"/>
          </a:p>
        </p:txBody>
      </p:sp>
      <p:sp>
        <p:nvSpPr>
          <p:cNvPr id="2" name="1 Título"/>
          <p:cNvSpPr>
            <a:spLocks noGrp="1"/>
          </p:cNvSpPr>
          <p:nvPr>
            <p:ph type="ctrTitle"/>
          </p:nvPr>
        </p:nvSpPr>
        <p:spPr/>
        <p:txBody>
          <a:bodyPr>
            <a:normAutofit/>
          </a:bodyPr>
          <a:lstStyle/>
          <a:p>
            <a:r>
              <a:rPr lang="es-CO" sz="5400" dirty="0" smtClean="0">
                <a:solidFill>
                  <a:schemeClr val="bg1"/>
                </a:solidFill>
                <a:latin typeface="Kristen ITC" pitchFamily="66" charset="0"/>
              </a:rPr>
              <a:t>Trabajo 42 preguntas</a:t>
            </a:r>
            <a:br>
              <a:rPr lang="es-CO" sz="5400" dirty="0" smtClean="0">
                <a:solidFill>
                  <a:schemeClr val="bg1"/>
                </a:solidFill>
                <a:latin typeface="Kristen ITC" pitchFamily="66" charset="0"/>
              </a:rPr>
            </a:br>
            <a:endParaRPr lang="es-ES" sz="5400" dirty="0">
              <a:solidFill>
                <a:schemeClr val="bg1"/>
              </a:solidFill>
              <a:latin typeface="Kristen ITC" pitchFamily="66" charset="0"/>
            </a:endParaRPr>
          </a:p>
        </p:txBody>
      </p:sp>
    </p:spTree>
  </p:cSld>
  <p:clrMapOvr>
    <a:masterClrMapping/>
  </p:clrMapOvr>
  <p:transition>
    <p:fade/>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fontScale="92500" lnSpcReduction="10000"/>
          </a:bodyPr>
          <a:lstStyle/>
          <a:p>
            <a:r>
              <a:rPr lang="es-ES" b="1" dirty="0" smtClean="0">
                <a:latin typeface="Kristen ITC" pitchFamily="66" charset="0"/>
              </a:rPr>
              <a:t>El </a:t>
            </a:r>
            <a:r>
              <a:rPr lang="es-ES" b="1" dirty="0" err="1" smtClean="0">
                <a:latin typeface="Kristen ITC" pitchFamily="66" charset="0"/>
              </a:rPr>
              <a:t>kernel</a:t>
            </a:r>
            <a:r>
              <a:rPr lang="es-ES" b="1" dirty="0" smtClean="0">
                <a:latin typeface="Kristen ITC" pitchFamily="66" charset="0"/>
              </a:rPr>
              <a:t> ó núcleo de Linux se puede definir como el corazón de este sistema operativo. Es el encargado de que el software y el hardware de tu ordenador puedan trabajar juntos.</a:t>
            </a:r>
          </a:p>
          <a:p>
            <a:r>
              <a:rPr lang="es-ES" sz="3500" b="1" dirty="0" smtClean="0">
                <a:solidFill>
                  <a:schemeClr val="bg1"/>
                </a:solidFill>
                <a:latin typeface="Kristen ITC" pitchFamily="66" charset="0"/>
              </a:rPr>
              <a:t>Puedo trabajar normalmente como </a:t>
            </a:r>
            <a:r>
              <a:rPr lang="es-ES" sz="3500" b="1" dirty="0" err="1" smtClean="0">
                <a:solidFill>
                  <a:schemeClr val="bg1"/>
                </a:solidFill>
                <a:latin typeface="Kristen ITC" pitchFamily="66" charset="0"/>
              </a:rPr>
              <a:t>root</a:t>
            </a:r>
            <a:r>
              <a:rPr lang="es-ES" sz="3500" b="1" dirty="0" smtClean="0">
                <a:solidFill>
                  <a:schemeClr val="bg1"/>
                </a:solidFill>
                <a:latin typeface="Kristen ITC" pitchFamily="66" charset="0"/>
              </a:rPr>
              <a:t>?</a:t>
            </a:r>
          </a:p>
          <a:p>
            <a:r>
              <a:rPr lang="es-ES" dirty="0" smtClean="0">
                <a:latin typeface="Kristen ITC" pitchFamily="66" charset="0"/>
              </a:rPr>
              <a:t> Un consejo, solo utilizar la cuenta de </a:t>
            </a:r>
            <a:r>
              <a:rPr lang="es-ES" dirty="0" err="1" smtClean="0">
                <a:latin typeface="Kristen ITC" pitchFamily="66" charset="0"/>
              </a:rPr>
              <a:t>root</a:t>
            </a:r>
            <a:r>
              <a:rPr lang="es-ES" dirty="0" smtClean="0">
                <a:latin typeface="Kristen ITC" pitchFamily="66" charset="0"/>
              </a:rPr>
              <a:t> (administrador) para tareas de administración. Para trabajar normalmente con el sistema NO hacerlo como </a:t>
            </a:r>
            <a:r>
              <a:rPr lang="es-ES" dirty="0" err="1" smtClean="0">
                <a:latin typeface="Kristen ITC" pitchFamily="66" charset="0"/>
              </a:rPr>
              <a:t>root</a:t>
            </a:r>
            <a:r>
              <a:rPr lang="es-ES" dirty="0" smtClean="0">
                <a:latin typeface="Kristen ITC" pitchFamily="66" charset="0"/>
              </a:rPr>
              <a:t>, ya que se tiene acceso completo a todo el sistema y es fácil de estropear cosas si no se sabe lo que se hace.</a:t>
            </a:r>
            <a:endParaRPr lang="es-ES" dirty="0">
              <a:latin typeface="Kristen ITC" pitchFamily="66" charset="0"/>
            </a:endParaRPr>
          </a:p>
        </p:txBody>
      </p:sp>
      <p:sp>
        <p:nvSpPr>
          <p:cNvPr id="3" name="2 Título"/>
          <p:cNvSpPr>
            <a:spLocks noGrp="1"/>
          </p:cNvSpPr>
          <p:nvPr>
            <p:ph type="title"/>
          </p:nvPr>
        </p:nvSpPr>
        <p:spPr/>
        <p:txBody>
          <a:bodyPr>
            <a:normAutofit/>
          </a:bodyPr>
          <a:lstStyle/>
          <a:p>
            <a:r>
              <a:rPr lang="es-ES" sz="3200" b="1" dirty="0" smtClean="0">
                <a:solidFill>
                  <a:schemeClr val="bg1"/>
                </a:solidFill>
                <a:latin typeface="Kristen ITC" pitchFamily="66" charset="0"/>
              </a:rPr>
              <a:t>Que es el </a:t>
            </a:r>
            <a:r>
              <a:rPr lang="es-ES" sz="3200" b="1" dirty="0" err="1" smtClean="0">
                <a:solidFill>
                  <a:schemeClr val="bg1"/>
                </a:solidFill>
                <a:latin typeface="Kristen ITC" pitchFamily="66" charset="0"/>
              </a:rPr>
              <a:t>kernel</a:t>
            </a:r>
            <a:endParaRPr lang="es-ES" sz="3200" b="1" dirty="0">
              <a:solidFill>
                <a:schemeClr val="bg1"/>
              </a:solidFill>
              <a:latin typeface="Kristen ITC" pitchFamily="66" charset="0"/>
            </a:endParaRPr>
          </a:p>
        </p:txBody>
      </p:sp>
    </p:spTree>
  </p:cSld>
  <p:clrMapOvr>
    <a:masterClrMapping/>
  </p:clrMapOvr>
  <p:transition>
    <p:wheel spokes="1"/>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idx="4294967295"/>
          </p:nvPr>
        </p:nvSpPr>
        <p:spPr>
          <a:xfrm>
            <a:off x="611560" y="152400"/>
            <a:ext cx="7618040" cy="1219200"/>
          </a:xfrm>
        </p:spPr>
        <p:txBody>
          <a:bodyPr>
            <a:normAutofit/>
          </a:bodyPr>
          <a:lstStyle/>
          <a:p>
            <a:r>
              <a:rPr lang="es-ES" sz="3200" b="1" dirty="0" smtClean="0">
                <a:solidFill>
                  <a:schemeClr val="bg1"/>
                </a:solidFill>
                <a:latin typeface="Kristen ITC" pitchFamily="66" charset="0"/>
              </a:rPr>
              <a:t>Como abro/cierro una nueva ventana</a:t>
            </a:r>
            <a:endParaRPr lang="es-ES" sz="3200" b="1" dirty="0">
              <a:solidFill>
                <a:schemeClr val="bg1"/>
              </a:solidFill>
              <a:latin typeface="Kristen ITC" pitchFamily="66" charset="0"/>
            </a:endParaRPr>
          </a:p>
        </p:txBody>
      </p:sp>
      <p:sp>
        <p:nvSpPr>
          <p:cNvPr id="4" name="3 Rectángulo"/>
          <p:cNvSpPr/>
          <p:nvPr/>
        </p:nvSpPr>
        <p:spPr>
          <a:xfrm>
            <a:off x="611560" y="1700808"/>
            <a:ext cx="7704856" cy="3570208"/>
          </a:xfrm>
          <a:prstGeom prst="rect">
            <a:avLst/>
          </a:prstGeom>
        </p:spPr>
        <p:txBody>
          <a:bodyPr wrap="square">
            <a:spAutoFit/>
          </a:bodyPr>
          <a:lstStyle/>
          <a:p>
            <a:r>
              <a:rPr lang="es-ES" sz="3200" b="1" dirty="0" smtClean="0">
                <a:solidFill>
                  <a:schemeClr val="bg1"/>
                </a:solidFill>
                <a:latin typeface="Kristen ITC" pitchFamily="66" charset="0"/>
              </a:rPr>
              <a:t>Como puedo montar y desmontar unidades en Linux?</a:t>
            </a:r>
          </a:p>
          <a:p>
            <a:r>
              <a:rPr lang="es-ES" sz="2200" dirty="0" smtClean="0">
                <a:latin typeface="Kristen ITC" pitchFamily="66" charset="0"/>
              </a:rPr>
              <a:t>Como ya sabes, en Linux vemos todos los sistemas de ficheros/dispositivos en un sólo árbol de directorios, no existen letras a:, c:, etc., de esta manera nos da igual que el contenido de un directorio sea un sistema de ficheros </a:t>
            </a:r>
            <a:r>
              <a:rPr lang="es-ES" sz="2200" dirty="0" err="1" smtClean="0">
                <a:latin typeface="Kristen ITC" pitchFamily="66" charset="0"/>
              </a:rPr>
              <a:t>msdos</a:t>
            </a:r>
            <a:r>
              <a:rPr lang="es-ES" sz="2200" dirty="0" smtClean="0">
                <a:latin typeface="Kristen ITC" pitchFamily="66" charset="0"/>
              </a:rPr>
              <a:t>, </a:t>
            </a:r>
            <a:r>
              <a:rPr lang="es-ES" sz="2200" dirty="0" err="1" smtClean="0">
                <a:latin typeface="Kristen ITC" pitchFamily="66" charset="0"/>
              </a:rPr>
              <a:t>vfat</a:t>
            </a:r>
            <a:r>
              <a:rPr lang="es-ES" sz="2200" dirty="0" smtClean="0">
                <a:latin typeface="Kristen ITC" pitchFamily="66" charset="0"/>
              </a:rPr>
              <a:t>, ext2, se encuentre en diferentes discos/particiones, esté en una máquina remota, etc.</a:t>
            </a:r>
            <a:endParaRPr lang="es-ES" sz="2200" b="1" dirty="0" smtClean="0">
              <a:solidFill>
                <a:schemeClr val="bg1"/>
              </a:solidFill>
              <a:latin typeface="Kristen ITC" pitchFamily="66" charset="0"/>
            </a:endParaRPr>
          </a:p>
        </p:txBody>
      </p:sp>
    </p:spTree>
  </p:cSld>
  <p:clrMapOvr>
    <a:masterClrMapping/>
  </p:clrMapOvr>
  <p:transition>
    <p:checker dir="vert"/>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827584" y="332656"/>
            <a:ext cx="7632848" cy="1077218"/>
          </a:xfrm>
          <a:prstGeom prst="rect">
            <a:avLst/>
          </a:prstGeom>
        </p:spPr>
        <p:txBody>
          <a:bodyPr wrap="square">
            <a:spAutoFit/>
          </a:bodyPr>
          <a:lstStyle/>
          <a:p>
            <a:r>
              <a:rPr lang="es-ES" sz="3200" b="1" dirty="0" smtClean="0">
                <a:solidFill>
                  <a:schemeClr val="bg1"/>
                </a:solidFill>
                <a:latin typeface="Kristen ITC" pitchFamily="66" charset="0"/>
              </a:rPr>
              <a:t>Como se utilizan los empaquetadores- des/compresores</a:t>
            </a:r>
            <a:endParaRPr lang="es-ES" sz="3200" b="1" dirty="0">
              <a:solidFill>
                <a:schemeClr val="bg1"/>
              </a:solidFill>
              <a:latin typeface="Kristen ITC" pitchFamily="66" charset="0"/>
            </a:endParaRPr>
          </a:p>
        </p:txBody>
      </p:sp>
      <p:sp>
        <p:nvSpPr>
          <p:cNvPr id="6" name="5 Rectángulo"/>
          <p:cNvSpPr/>
          <p:nvPr/>
        </p:nvSpPr>
        <p:spPr>
          <a:xfrm>
            <a:off x="899592" y="1340768"/>
            <a:ext cx="6984776" cy="2585323"/>
          </a:xfrm>
          <a:prstGeom prst="rect">
            <a:avLst/>
          </a:prstGeom>
        </p:spPr>
        <p:txBody>
          <a:bodyPr wrap="square">
            <a:spAutoFit/>
          </a:bodyPr>
          <a:lstStyle/>
          <a:p>
            <a:r>
              <a:rPr lang="es-ES" dirty="0" smtClean="0">
                <a:latin typeface="Kristen ITC" pitchFamily="66" charset="0"/>
              </a:rPr>
              <a:t>los ficheros </a:t>
            </a:r>
            <a:r>
              <a:rPr lang="es-ES" dirty="0" err="1" smtClean="0">
                <a:latin typeface="Kristen ITC" pitchFamily="66" charset="0"/>
              </a:rPr>
              <a:t>tar</a:t>
            </a:r>
            <a:r>
              <a:rPr lang="es-ES" dirty="0" smtClean="0">
                <a:latin typeface="Kristen ITC" pitchFamily="66" charset="0"/>
              </a:rPr>
              <a:t> no son ficheros comprimidos, sino empaquetados. </a:t>
            </a:r>
            <a:r>
              <a:rPr lang="es-ES" dirty="0" err="1" smtClean="0">
                <a:latin typeface="Kristen ITC" pitchFamily="66" charset="0"/>
              </a:rPr>
              <a:t>Tar</a:t>
            </a:r>
            <a:r>
              <a:rPr lang="es-ES" dirty="0" smtClean="0">
                <a:latin typeface="Kristen ITC" pitchFamily="66" charset="0"/>
              </a:rPr>
              <a:t> es un empaquetador, es decir, es algo parecido a un compresor como </a:t>
            </a:r>
            <a:r>
              <a:rPr lang="es-ES" dirty="0" err="1" smtClean="0">
                <a:latin typeface="Kristen ITC" pitchFamily="66" charset="0"/>
              </a:rPr>
              <a:t>arj</a:t>
            </a:r>
            <a:r>
              <a:rPr lang="es-ES" dirty="0" smtClean="0">
                <a:latin typeface="Kristen ITC" pitchFamily="66" charset="0"/>
              </a:rPr>
              <a:t> o </a:t>
            </a:r>
            <a:r>
              <a:rPr lang="es-ES" dirty="0" err="1" smtClean="0">
                <a:latin typeface="Kristen ITC" pitchFamily="66" charset="0"/>
              </a:rPr>
              <a:t>zip</a:t>
            </a:r>
            <a:r>
              <a:rPr lang="es-ES" dirty="0" smtClean="0">
                <a:latin typeface="Kristen ITC" pitchFamily="66" charset="0"/>
              </a:rPr>
              <a:t>, pero sin compresión. Se dedica a incluir todos los ficheros juntos en el mismo archivo, preservando las estructuras de directorios y permisos de los mismos. Como veremos, lo podremos comprimir gracias al programa </a:t>
            </a:r>
            <a:r>
              <a:rPr lang="es-ES" dirty="0" err="1" smtClean="0">
                <a:latin typeface="Kristen ITC" pitchFamily="66" charset="0"/>
              </a:rPr>
              <a:t>GZip</a:t>
            </a:r>
            <a:r>
              <a:rPr lang="es-ES" dirty="0" smtClean="0">
                <a:latin typeface="Kristen ITC" pitchFamily="66" charset="0"/>
              </a:rPr>
              <a:t>. </a:t>
            </a:r>
          </a:p>
          <a:p>
            <a:r>
              <a:rPr lang="es-ES" dirty="0" smtClean="0">
                <a:latin typeface="Kristen ITC" pitchFamily="66" charset="0"/>
              </a:rPr>
              <a:t>Hay 2 operaciones básicas con </a:t>
            </a:r>
            <a:r>
              <a:rPr lang="es-ES" dirty="0" err="1" smtClean="0">
                <a:latin typeface="Kristen ITC" pitchFamily="66" charset="0"/>
              </a:rPr>
              <a:t>tar</a:t>
            </a:r>
            <a:r>
              <a:rPr lang="es-ES" dirty="0" smtClean="0">
                <a:latin typeface="Kristen ITC" pitchFamily="66" charset="0"/>
              </a:rPr>
              <a:t>: empaquetado y desempaquetado. </a:t>
            </a:r>
            <a:endParaRPr lang="es-ES" dirty="0">
              <a:latin typeface="Kristen ITC" pitchFamily="66"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827584" y="692697"/>
            <a:ext cx="7272808" cy="1077218"/>
          </a:xfrm>
          <a:prstGeom prst="rect">
            <a:avLst/>
          </a:prstGeom>
        </p:spPr>
        <p:txBody>
          <a:bodyPr wrap="square">
            <a:spAutoFit/>
          </a:bodyPr>
          <a:lstStyle/>
          <a:p>
            <a:r>
              <a:rPr lang="es-ES" sz="3200" b="1" dirty="0" smtClean="0">
                <a:solidFill>
                  <a:schemeClr val="bg1"/>
                </a:solidFill>
                <a:latin typeface="Kristen ITC" pitchFamily="66" charset="0"/>
              </a:rPr>
              <a:t>Como se cambian los permisos de ficheros y directorios</a:t>
            </a:r>
            <a:endParaRPr lang="es-ES" sz="3200" b="1" dirty="0">
              <a:solidFill>
                <a:schemeClr val="bg1"/>
              </a:solidFill>
              <a:latin typeface="Kristen ITC" pitchFamily="66" charset="0"/>
            </a:endParaRPr>
          </a:p>
        </p:txBody>
      </p:sp>
      <p:sp>
        <p:nvSpPr>
          <p:cNvPr id="3" name="2 Rectángulo"/>
          <p:cNvSpPr/>
          <p:nvPr/>
        </p:nvSpPr>
        <p:spPr>
          <a:xfrm>
            <a:off x="755576" y="1772816"/>
            <a:ext cx="7056784" cy="1631216"/>
          </a:xfrm>
          <a:prstGeom prst="rect">
            <a:avLst/>
          </a:prstGeom>
        </p:spPr>
        <p:txBody>
          <a:bodyPr wrap="square">
            <a:spAutoFit/>
          </a:bodyPr>
          <a:lstStyle/>
          <a:p>
            <a:r>
              <a:rPr lang="es-ES" sz="2000" dirty="0" smtClean="0">
                <a:latin typeface="Kristen ITC" pitchFamily="66" charset="0"/>
              </a:rPr>
              <a:t>como cambiar los permisos de ficheros y directorios en nuestro sistema Linux. Todo los comandos y ejemplos que se citan deben ejecutarse desde la línea de comandos en una terminal. También decir que existen programas en modo grafico</a:t>
            </a:r>
            <a:endParaRPr lang="es-ES" sz="2000" dirty="0">
              <a:latin typeface="Kristen ITC" pitchFamily="66" charset="0"/>
            </a:endParaRPr>
          </a:p>
        </p:txBody>
      </p:sp>
      <p:sp>
        <p:nvSpPr>
          <p:cNvPr id="4" name="3 Rectángulo"/>
          <p:cNvSpPr/>
          <p:nvPr/>
        </p:nvSpPr>
        <p:spPr>
          <a:xfrm>
            <a:off x="899592" y="3356992"/>
            <a:ext cx="7344816" cy="954107"/>
          </a:xfrm>
          <a:prstGeom prst="rect">
            <a:avLst/>
          </a:prstGeom>
        </p:spPr>
        <p:txBody>
          <a:bodyPr wrap="square">
            <a:spAutoFit/>
          </a:bodyPr>
          <a:lstStyle/>
          <a:p>
            <a:r>
              <a:rPr lang="es-ES" sz="3200" b="1" dirty="0" smtClean="0">
                <a:solidFill>
                  <a:schemeClr val="bg1"/>
                </a:solidFill>
                <a:latin typeface="Kristen ITC" pitchFamily="66" charset="0"/>
              </a:rPr>
              <a:t>Como apago mi equipo </a:t>
            </a:r>
          </a:p>
          <a:p>
            <a:r>
              <a:rPr lang="es-ES" sz="2400" dirty="0" smtClean="0">
                <a:latin typeface="Kristen ITC" pitchFamily="66" charset="0"/>
              </a:rPr>
              <a:t>inicio  apagar equipo apagar</a:t>
            </a:r>
            <a:endParaRPr lang="es-ES" sz="2400" dirty="0">
              <a:latin typeface="Kristen ITC" pitchFamily="66"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899593" y="692696"/>
            <a:ext cx="4686916" cy="584775"/>
          </a:xfrm>
          <a:prstGeom prst="rect">
            <a:avLst/>
          </a:prstGeom>
        </p:spPr>
        <p:txBody>
          <a:bodyPr wrap="square">
            <a:spAutoFit/>
          </a:bodyPr>
          <a:lstStyle/>
          <a:p>
            <a:r>
              <a:rPr lang="es-ES" sz="3200" b="1" dirty="0" smtClean="0">
                <a:solidFill>
                  <a:schemeClr val="bg1"/>
                </a:solidFill>
                <a:latin typeface="Kristen ITC" pitchFamily="66" charset="0"/>
              </a:rPr>
              <a:t>Que es X-Windows</a:t>
            </a:r>
            <a:endParaRPr lang="es-ES" sz="3200" b="1" dirty="0">
              <a:solidFill>
                <a:schemeClr val="bg1"/>
              </a:solidFill>
              <a:latin typeface="Kristen ITC" pitchFamily="66" charset="0"/>
            </a:endParaRPr>
          </a:p>
        </p:txBody>
      </p:sp>
      <p:sp>
        <p:nvSpPr>
          <p:cNvPr id="3" name="2 Rectángulo"/>
          <p:cNvSpPr/>
          <p:nvPr/>
        </p:nvSpPr>
        <p:spPr>
          <a:xfrm>
            <a:off x="971600" y="1268761"/>
            <a:ext cx="7272808" cy="2246769"/>
          </a:xfrm>
          <a:prstGeom prst="rect">
            <a:avLst/>
          </a:prstGeom>
        </p:spPr>
        <p:txBody>
          <a:bodyPr wrap="square">
            <a:spAutoFit/>
          </a:bodyPr>
          <a:lstStyle/>
          <a:p>
            <a:r>
              <a:rPr lang="es-ES" sz="2000" dirty="0" smtClean="0">
                <a:latin typeface="Kristen ITC" pitchFamily="66" charset="0"/>
              </a:rPr>
              <a:t>El sistema X Windows es un método grafico y distribuido para trabajar. El X Windows </a:t>
            </a:r>
            <a:r>
              <a:rPr lang="es-ES" sz="2000" dirty="0" err="1" smtClean="0">
                <a:latin typeface="Kristen ITC" pitchFamily="66" charset="0"/>
              </a:rPr>
              <a:t>System</a:t>
            </a:r>
            <a:r>
              <a:rPr lang="es-ES" sz="2000" dirty="0" smtClean="0">
                <a:latin typeface="Kristen ITC" pitchFamily="66" charset="0"/>
              </a:rPr>
              <a:t> es prácticamente el estándar de los entornos gráficos para usuarios de Unix, pero no es solo eso, es un completo sistema para redes que permite ejecutar aplicaciones X desde una computadora en la otra parte del globo de donde se encuentra el servidor, a través de Internet.</a:t>
            </a:r>
          </a:p>
        </p:txBody>
      </p:sp>
      <p:sp>
        <p:nvSpPr>
          <p:cNvPr id="4" name="3 Rectángulo"/>
          <p:cNvSpPr/>
          <p:nvPr/>
        </p:nvSpPr>
        <p:spPr>
          <a:xfrm>
            <a:off x="1115616" y="3789041"/>
            <a:ext cx="7128792" cy="584775"/>
          </a:xfrm>
          <a:prstGeom prst="rect">
            <a:avLst/>
          </a:prstGeom>
        </p:spPr>
        <p:txBody>
          <a:bodyPr wrap="square">
            <a:spAutoFit/>
          </a:bodyPr>
          <a:lstStyle/>
          <a:p>
            <a:r>
              <a:rPr lang="es-ES" sz="3200" b="1" dirty="0" smtClean="0">
                <a:solidFill>
                  <a:schemeClr val="bg1"/>
                </a:solidFill>
                <a:latin typeface="Kristen ITC" pitchFamily="66" charset="0"/>
              </a:rPr>
              <a:t>Como configuro las X-Windows</a:t>
            </a:r>
            <a:endParaRPr lang="es-ES" sz="3200" b="1" dirty="0">
              <a:solidFill>
                <a:schemeClr val="bg1"/>
              </a:solidFill>
              <a:latin typeface="Kristen ITC" pitchFamily="66" charset="0"/>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971600" y="476672"/>
            <a:ext cx="6984775" cy="5755422"/>
          </a:xfrm>
          <a:prstGeom prst="rect">
            <a:avLst/>
          </a:prstGeom>
        </p:spPr>
        <p:txBody>
          <a:bodyPr wrap="square">
            <a:spAutoFit/>
          </a:bodyPr>
          <a:lstStyle/>
          <a:p>
            <a:r>
              <a:rPr lang="es-ES" sz="3200" b="1" dirty="0" smtClean="0">
                <a:solidFill>
                  <a:schemeClr val="bg1"/>
                </a:solidFill>
                <a:latin typeface="Kristen ITC" pitchFamily="66" charset="0"/>
              </a:rPr>
              <a:t> Como cambio la resolución por defecto</a:t>
            </a:r>
          </a:p>
          <a:p>
            <a:r>
              <a:rPr lang="es-ES" sz="2400" dirty="0" smtClean="0">
                <a:latin typeface="Kristen ITC" pitchFamily="66" charset="0"/>
              </a:rPr>
              <a:t>creamos el archivo </a:t>
            </a:r>
            <a:r>
              <a:rPr lang="es-ES" sz="2400" dirty="0" err="1" smtClean="0">
                <a:latin typeface="Kristen ITC" pitchFamily="66" charset="0"/>
              </a:rPr>
              <a:t>xorg.conf</a:t>
            </a:r>
            <a:r>
              <a:rPr lang="es-ES" sz="2400" dirty="0" smtClean="0">
                <a:latin typeface="Kristen ITC" pitchFamily="66" charset="0"/>
              </a:rPr>
              <a:t> y lo abrimos con </a:t>
            </a:r>
            <a:r>
              <a:rPr lang="es-ES" sz="2400" b="1" dirty="0" err="1" smtClean="0">
                <a:latin typeface="Kristen ITC" pitchFamily="66" charset="0"/>
              </a:rPr>
              <a:t>Leafpad</a:t>
            </a:r>
            <a:r>
              <a:rPr lang="es-ES" sz="2400" dirty="0" smtClean="0">
                <a:latin typeface="Kristen ITC" pitchFamily="66" charset="0"/>
              </a:rPr>
              <a:t> para que nos quede fácil ingresar la información de configuración</a:t>
            </a:r>
            <a:r>
              <a:rPr lang="es-ES" sz="3200" dirty="0" smtClean="0"/>
              <a:t>.</a:t>
            </a:r>
          </a:p>
          <a:p>
            <a:r>
              <a:rPr lang="es-ES" sz="3200" dirty="0" smtClean="0"/>
              <a:t> </a:t>
            </a:r>
            <a:r>
              <a:rPr lang="es-ES" sz="2400" dirty="0" smtClean="0">
                <a:latin typeface="Kristen ITC" pitchFamily="66" charset="0"/>
              </a:rPr>
              <a:t>La otra opción que tenemos para especificar la resolución por defecto para nuestro sesión de </a:t>
            </a:r>
            <a:r>
              <a:rPr lang="es-ES" sz="2400" dirty="0" err="1" smtClean="0">
                <a:latin typeface="Kristen ITC" pitchFamily="66" charset="0"/>
              </a:rPr>
              <a:t>Xorg</a:t>
            </a:r>
            <a:r>
              <a:rPr lang="es-ES" sz="2400" dirty="0" smtClean="0">
                <a:latin typeface="Kristen ITC" pitchFamily="66" charset="0"/>
              </a:rPr>
              <a:t>, es utilizando el comando </a:t>
            </a:r>
            <a:r>
              <a:rPr lang="es-ES" sz="2400" dirty="0" err="1" smtClean="0">
                <a:latin typeface="Kristen ITC" pitchFamily="66" charset="0"/>
              </a:rPr>
              <a:t>xrandr</a:t>
            </a:r>
            <a:r>
              <a:rPr lang="es-ES" sz="2400" dirty="0" smtClean="0">
                <a:latin typeface="Kristen ITC" pitchFamily="66" charset="0"/>
              </a:rPr>
              <a:t> -s [resolución] en el archivo </a:t>
            </a:r>
            <a:r>
              <a:rPr lang="es-ES" sz="2400" i="1" dirty="0" smtClean="0">
                <a:latin typeface="Kristen ITC" pitchFamily="66" charset="0"/>
              </a:rPr>
              <a:t>auto </a:t>
            </a:r>
            <a:r>
              <a:rPr lang="es-ES" sz="2400" i="1" dirty="0" err="1" smtClean="0">
                <a:latin typeface="Kristen ITC" pitchFamily="66" charset="0"/>
              </a:rPr>
              <a:t>start</a:t>
            </a:r>
            <a:r>
              <a:rPr lang="es-ES" sz="2400" dirty="0" smtClean="0">
                <a:latin typeface="Kristen ITC" pitchFamily="66" charset="0"/>
              </a:rPr>
              <a:t> de nuestro sistema. Esto hará que el comando se ejecute una vez el sistema este iniciando, cambiando la resolución de la sesión al momento de cargar X </a:t>
            </a:r>
            <a:r>
              <a:rPr lang="es-ES" sz="2400" dirty="0" err="1" smtClean="0">
                <a:latin typeface="Kristen ITC" pitchFamily="66" charset="0"/>
              </a:rPr>
              <a:t>org</a:t>
            </a:r>
            <a:r>
              <a:rPr lang="es-ES" sz="2400" dirty="0" smtClean="0">
                <a:latin typeface="Kristen ITC" pitchFamily="66" charset="0"/>
              </a:rPr>
              <a:t>.</a:t>
            </a:r>
            <a:br>
              <a:rPr lang="es-ES" sz="2400" dirty="0" smtClean="0">
                <a:latin typeface="Kristen ITC" pitchFamily="66" charset="0"/>
              </a:rPr>
            </a:br>
            <a:endParaRPr lang="es-ES" sz="2400" b="1" dirty="0">
              <a:solidFill>
                <a:schemeClr val="bg1"/>
              </a:solidFill>
              <a:latin typeface="Kristen ITC" pitchFamily="66" charset="0"/>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1187624" y="836712"/>
            <a:ext cx="6840760" cy="584775"/>
          </a:xfrm>
          <a:prstGeom prst="rect">
            <a:avLst/>
          </a:prstGeom>
        </p:spPr>
        <p:txBody>
          <a:bodyPr wrap="square">
            <a:spAutoFit/>
          </a:bodyPr>
          <a:lstStyle/>
          <a:p>
            <a:r>
              <a:rPr lang="es-ES" sz="3200" b="1" dirty="0" smtClean="0">
                <a:solidFill>
                  <a:schemeClr val="bg1"/>
                </a:solidFill>
                <a:latin typeface="Kristen ITC" pitchFamily="66" charset="0"/>
              </a:rPr>
              <a:t>Como cambio el escritorio virtual</a:t>
            </a:r>
          </a:p>
        </p:txBody>
      </p:sp>
      <p:graphicFrame>
        <p:nvGraphicFramePr>
          <p:cNvPr id="3" name="2 Tabla"/>
          <p:cNvGraphicFramePr>
            <a:graphicFrameLocks noGrp="1"/>
          </p:cNvGraphicFramePr>
          <p:nvPr/>
        </p:nvGraphicFramePr>
        <p:xfrm>
          <a:off x="1259632" y="1916833"/>
          <a:ext cx="7056784" cy="2781360"/>
        </p:xfrm>
        <a:graphic>
          <a:graphicData uri="http://schemas.openxmlformats.org/drawingml/2006/table">
            <a:tbl>
              <a:tblPr/>
              <a:tblGrid>
                <a:gridCol w="7056784"/>
              </a:tblGrid>
              <a:tr h="0">
                <a:tc>
                  <a:txBody>
                    <a:bodyPr/>
                    <a:lstStyle/>
                    <a:p>
                      <a:r>
                        <a:rPr kumimoji="0" lang="es-ES" sz="3200" b="1" kern="1200" dirty="0" smtClean="0">
                          <a:solidFill>
                            <a:schemeClr val="bg1"/>
                          </a:solidFill>
                          <a:latin typeface="Kristen ITC" pitchFamily="66" charset="0"/>
                          <a:ea typeface="+mn-ea"/>
                          <a:cs typeface="+mn-cs"/>
                        </a:rPr>
                        <a:t>Como cambio el numero de colores por defecto? </a:t>
                      </a:r>
                    </a:p>
                    <a:p>
                      <a:r>
                        <a:rPr kumimoji="0" lang="es-ES" sz="2400" b="0" kern="1200" dirty="0" smtClean="0">
                          <a:solidFill>
                            <a:schemeClr val="tx1"/>
                          </a:solidFill>
                          <a:latin typeface="Kristen ITC" pitchFamily="66" charset="0"/>
                          <a:ea typeface="+mn-ea"/>
                          <a:cs typeface="+mn-cs"/>
                        </a:rPr>
                        <a:t>Mediante líneas de comandos</a:t>
                      </a:r>
                    </a:p>
                    <a:p>
                      <a:r>
                        <a:rPr kumimoji="0" lang="es-ES" sz="2400" b="0" kern="1200" dirty="0" smtClean="0">
                          <a:solidFill>
                            <a:schemeClr val="tx1"/>
                          </a:solidFill>
                          <a:latin typeface="Kristen ITC" pitchFamily="66" charset="0"/>
                          <a:ea typeface="+mn-ea"/>
                          <a:cs typeface="+mn-cs"/>
                        </a:rPr>
                        <a:t>Mediante</a:t>
                      </a:r>
                      <a:r>
                        <a:rPr kumimoji="0" lang="es-ES" sz="2400" b="0" kern="1200" baseline="0" dirty="0" smtClean="0">
                          <a:solidFill>
                            <a:schemeClr val="tx1"/>
                          </a:solidFill>
                          <a:latin typeface="Kristen ITC" pitchFamily="66" charset="0"/>
                          <a:ea typeface="+mn-ea"/>
                          <a:cs typeface="+mn-cs"/>
                        </a:rPr>
                        <a:t> el fichero de configuración</a:t>
                      </a:r>
                      <a:endParaRPr kumimoji="0" lang="es-ES" sz="2400" b="0" kern="1200" dirty="0" smtClean="0">
                        <a:solidFill>
                          <a:schemeClr val="tx1"/>
                        </a:solidFill>
                        <a:latin typeface="Kristen ITC" pitchFamily="66" charset="0"/>
                        <a:ea typeface="+mn-ea"/>
                        <a:cs typeface="+mn-cs"/>
                      </a:endParaRPr>
                    </a:p>
                    <a:p>
                      <a:endParaRPr lang="es-ES" sz="3200" b="1" dirty="0">
                        <a:solidFill>
                          <a:schemeClr val="bg1"/>
                        </a:solidFill>
                        <a:latin typeface="Kristen ITC" pitchFamily="66" charset="0"/>
                      </a:endParaRPr>
                    </a:p>
                  </a:txBody>
                  <a:tcPr marL="49561" marR="49561" marT="24780" marB="24780">
                    <a:lnL>
                      <a:noFill/>
                    </a:lnL>
                    <a:lnR>
                      <a:noFill/>
                    </a:lnR>
                    <a:lnT>
                      <a:noFill/>
                    </a:lnT>
                    <a:lnB>
                      <a:noFill/>
                    </a:lnB>
                  </a:tcPr>
                </a:tc>
              </a:tr>
              <a:tr h="346698">
                <a:tc>
                  <a:txBody>
                    <a:bodyPr/>
                    <a:lstStyle/>
                    <a:p>
                      <a:endParaRPr lang="es-ES" sz="3200" dirty="0">
                        <a:solidFill>
                          <a:schemeClr val="bg1"/>
                        </a:solidFill>
                        <a:latin typeface="Kristen ITC" pitchFamily="66" charset="0"/>
                      </a:endParaRPr>
                    </a:p>
                  </a:txBody>
                  <a:tcPr marL="49561" marR="49561" marT="24780" marB="24780">
                    <a:lnL>
                      <a:noFill/>
                    </a:lnL>
                    <a:lnR>
                      <a:noFill/>
                    </a:lnR>
                    <a:lnT>
                      <a:noFill/>
                    </a:lnT>
                    <a:lnB>
                      <a:noFill/>
                    </a:lnB>
                  </a:tcPr>
                </a:tc>
              </a:tr>
            </a:tbl>
          </a:graphicData>
        </a:graphic>
      </p:graphicFrame>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899592" y="620688"/>
            <a:ext cx="7416824" cy="3231654"/>
          </a:xfrm>
          <a:prstGeom prst="rect">
            <a:avLst/>
          </a:prstGeom>
        </p:spPr>
        <p:txBody>
          <a:bodyPr wrap="square">
            <a:spAutoFit/>
          </a:bodyPr>
          <a:lstStyle/>
          <a:p>
            <a:r>
              <a:rPr lang="es-ES" sz="3200" b="1" dirty="0" smtClean="0">
                <a:solidFill>
                  <a:schemeClr val="bg1"/>
                </a:solidFill>
                <a:latin typeface="Kristen ITC" pitchFamily="66" charset="0"/>
              </a:rPr>
              <a:t>Como arranco directamente en X-Windows </a:t>
            </a:r>
          </a:p>
          <a:p>
            <a:r>
              <a:rPr lang="es-ES" dirty="0" smtClean="0">
                <a:latin typeface="Kristen ITC" pitchFamily="66" charset="0"/>
              </a:rPr>
              <a:t>En</a:t>
            </a:r>
            <a:r>
              <a:rPr lang="es-ES" sz="3200" dirty="0" smtClean="0">
                <a:latin typeface="Kristen ITC" pitchFamily="66" charset="0"/>
              </a:rPr>
              <a:t> </a:t>
            </a:r>
            <a:r>
              <a:rPr lang="es-ES" dirty="0" smtClean="0">
                <a:latin typeface="Kristen ITC" pitchFamily="66" charset="0"/>
              </a:rPr>
              <a:t>Linux es perfectamente posible pedir que el arranque del sistema se haga en modo gráfico, y que el </a:t>
            </a:r>
            <a:r>
              <a:rPr lang="es-ES" dirty="0" err="1" smtClean="0">
                <a:latin typeface="Kristen ITC" pitchFamily="66" charset="0"/>
              </a:rPr>
              <a:t>login</a:t>
            </a:r>
            <a:r>
              <a:rPr lang="es-ES" dirty="0" smtClean="0">
                <a:latin typeface="Kristen ITC" pitchFamily="66" charset="0"/>
              </a:rPr>
              <a:t> y </a:t>
            </a:r>
            <a:r>
              <a:rPr lang="es-ES" dirty="0" err="1" smtClean="0">
                <a:latin typeface="Kristen ITC" pitchFamily="66" charset="0"/>
              </a:rPr>
              <a:t>password</a:t>
            </a:r>
            <a:r>
              <a:rPr lang="es-ES" dirty="0" smtClean="0">
                <a:latin typeface="Kristen ITC" pitchFamily="66" charset="0"/>
              </a:rPr>
              <a:t> se introduzcan directamente en una ventana </a:t>
            </a:r>
            <a:r>
              <a:rPr lang="es-ES" dirty="0" err="1" smtClean="0">
                <a:latin typeface="Kristen ITC" pitchFamily="66" charset="0"/>
              </a:rPr>
              <a:t>XWindow</a:t>
            </a:r>
            <a:r>
              <a:rPr lang="es-ES" dirty="0" smtClean="0">
                <a:latin typeface="Kristen ITC" pitchFamily="66" charset="0"/>
              </a:rPr>
              <a:t> para la posterior carga del gestor de ventanas habitual que use dicho usuario. </a:t>
            </a:r>
          </a:p>
          <a:p>
            <a:r>
              <a:rPr lang="es-ES" dirty="0" smtClean="0">
                <a:latin typeface="Kristen ITC" pitchFamily="66" charset="0"/>
              </a:rPr>
              <a:t>Es decir, podremos identificarnos y aparecer directamente bajo X sin necesidad de ejecutar </a:t>
            </a:r>
            <a:r>
              <a:rPr lang="es-ES" dirty="0" err="1" smtClean="0">
                <a:latin typeface="Kristen ITC" pitchFamily="66" charset="0"/>
              </a:rPr>
              <a:t>startx</a:t>
            </a:r>
            <a:r>
              <a:rPr lang="es-ES" dirty="0" smtClean="0">
                <a:latin typeface="Kristen ITC" pitchFamily="66" charset="0"/>
              </a:rPr>
              <a:t>. </a:t>
            </a:r>
          </a:p>
        </p:txBody>
      </p:sp>
      <p:sp>
        <p:nvSpPr>
          <p:cNvPr id="3" name="2 Rectángulo"/>
          <p:cNvSpPr/>
          <p:nvPr/>
        </p:nvSpPr>
        <p:spPr>
          <a:xfrm>
            <a:off x="971599" y="3717033"/>
            <a:ext cx="7128793" cy="584775"/>
          </a:xfrm>
          <a:prstGeom prst="rect">
            <a:avLst/>
          </a:prstGeom>
        </p:spPr>
        <p:txBody>
          <a:bodyPr wrap="square">
            <a:spAutoFit/>
          </a:bodyPr>
          <a:lstStyle/>
          <a:p>
            <a:r>
              <a:rPr lang="es-ES" sz="3200" b="1" dirty="0" smtClean="0">
                <a:solidFill>
                  <a:schemeClr val="bg1"/>
                </a:solidFill>
                <a:latin typeface="Kristen ITC" pitchFamily="66" charset="0"/>
              </a:rPr>
              <a:t>Que es un gestor de ventanas</a:t>
            </a:r>
            <a:endParaRPr lang="es-ES" sz="3200" b="1" dirty="0">
              <a:solidFill>
                <a:schemeClr val="bg1"/>
              </a:solidFill>
              <a:latin typeface="Kristen ITC" pitchFamily="66" charset="0"/>
            </a:endParaRPr>
          </a:p>
        </p:txBody>
      </p:sp>
      <p:sp>
        <p:nvSpPr>
          <p:cNvPr id="4" name="3 Rectángulo"/>
          <p:cNvSpPr/>
          <p:nvPr/>
        </p:nvSpPr>
        <p:spPr>
          <a:xfrm>
            <a:off x="1043608" y="4437112"/>
            <a:ext cx="6984776" cy="1754326"/>
          </a:xfrm>
          <a:prstGeom prst="rect">
            <a:avLst/>
          </a:prstGeom>
        </p:spPr>
        <p:txBody>
          <a:bodyPr wrap="square">
            <a:spAutoFit/>
          </a:bodyPr>
          <a:lstStyle/>
          <a:p>
            <a:r>
              <a:rPr lang="es-ES" dirty="0" smtClean="0">
                <a:latin typeface="Kristen ITC" pitchFamily="66" charset="0"/>
              </a:rPr>
              <a:t>Un gestor de ventanas es un programa dentro del entorno X Windows que controla la posición y apariencia de las ventanas en la pantalla. Mira un </a:t>
            </a:r>
            <a:r>
              <a:rPr lang="es-ES" dirty="0" err="1" smtClean="0">
                <a:latin typeface="Kristen ITC" pitchFamily="66" charset="0"/>
              </a:rPr>
              <a:t>xterm</a:t>
            </a:r>
            <a:r>
              <a:rPr lang="es-ES" dirty="0" smtClean="0">
                <a:latin typeface="Kristen ITC" pitchFamily="66" charset="0"/>
              </a:rPr>
              <a:t> o algo</a:t>
            </a:r>
            <a:r>
              <a:rPr lang="es-ES" dirty="0" smtClean="0">
                <a:hlinkClick r:id="rId2" tooltip="Programa informático"/>
              </a:rPr>
              <a:t> </a:t>
            </a:r>
            <a:r>
              <a:rPr lang="es-ES" dirty="0" smtClean="0">
                <a:latin typeface="Kristen ITC" pitchFamily="66" charset="0"/>
              </a:rPr>
              <a:t>Programa informático que controla la ubicación y apariencia de las ventanas bajo un sistema de ventanas en una interfaz gráfica de usuario</a:t>
            </a:r>
            <a:endParaRPr lang="es-ES" dirty="0">
              <a:latin typeface="Kristen ITC" pitchFamily="66" charset="0"/>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827584" y="692697"/>
            <a:ext cx="7488832" cy="1077218"/>
          </a:xfrm>
          <a:prstGeom prst="rect">
            <a:avLst/>
          </a:prstGeom>
        </p:spPr>
        <p:txBody>
          <a:bodyPr wrap="square">
            <a:spAutoFit/>
          </a:bodyPr>
          <a:lstStyle/>
          <a:p>
            <a:r>
              <a:rPr lang="es-ES" sz="3200" b="1" dirty="0" smtClean="0">
                <a:solidFill>
                  <a:schemeClr val="bg1"/>
                </a:solidFill>
                <a:latin typeface="Kristen ITC" pitchFamily="66" charset="0"/>
              </a:rPr>
              <a:t>Como elijo el Gestor de ventanas que quiero arrancar</a:t>
            </a:r>
            <a:endParaRPr lang="es-ES" sz="3200" b="1" dirty="0">
              <a:solidFill>
                <a:schemeClr val="bg1"/>
              </a:solidFill>
              <a:latin typeface="Kristen ITC" pitchFamily="66" charset="0"/>
            </a:endParaRPr>
          </a:p>
        </p:txBody>
      </p:sp>
      <p:sp>
        <p:nvSpPr>
          <p:cNvPr id="3" name="2 Rectángulo"/>
          <p:cNvSpPr/>
          <p:nvPr/>
        </p:nvSpPr>
        <p:spPr>
          <a:xfrm>
            <a:off x="827584" y="1772816"/>
            <a:ext cx="7344816" cy="707886"/>
          </a:xfrm>
          <a:prstGeom prst="rect">
            <a:avLst/>
          </a:prstGeom>
        </p:spPr>
        <p:txBody>
          <a:bodyPr wrap="square">
            <a:spAutoFit/>
          </a:bodyPr>
          <a:lstStyle/>
          <a:p>
            <a:r>
              <a:rPr lang="es-ES" sz="2000" dirty="0" smtClean="0">
                <a:latin typeface="Kristen ITC" pitchFamily="66" charset="0"/>
              </a:rPr>
              <a:t>Una vez configurado X se hace necesario decirle a X </a:t>
            </a:r>
            <a:r>
              <a:rPr lang="es-ES" sz="2000" dirty="0" err="1" smtClean="0">
                <a:latin typeface="Kristen ITC" pitchFamily="66" charset="0"/>
              </a:rPr>
              <a:t>Window</a:t>
            </a:r>
            <a:r>
              <a:rPr lang="es-ES" sz="2000" dirty="0" smtClean="0">
                <a:latin typeface="Kristen ITC" pitchFamily="66" charset="0"/>
              </a:rPr>
              <a:t> qué gestor de ventanas debe arrancar</a:t>
            </a:r>
            <a:endParaRPr lang="es-ES" sz="2000" dirty="0">
              <a:latin typeface="Kristen ITC" pitchFamily="66" charset="0"/>
            </a:endParaRPr>
          </a:p>
        </p:txBody>
      </p:sp>
      <p:sp>
        <p:nvSpPr>
          <p:cNvPr id="4" name="3 Rectángulo"/>
          <p:cNvSpPr/>
          <p:nvPr/>
        </p:nvSpPr>
        <p:spPr>
          <a:xfrm>
            <a:off x="899592" y="2636912"/>
            <a:ext cx="6840760" cy="1077218"/>
          </a:xfrm>
          <a:prstGeom prst="rect">
            <a:avLst/>
          </a:prstGeom>
        </p:spPr>
        <p:txBody>
          <a:bodyPr wrap="square">
            <a:spAutoFit/>
          </a:bodyPr>
          <a:lstStyle/>
          <a:p>
            <a:r>
              <a:rPr lang="es-ES" sz="3200" b="1" dirty="0" smtClean="0">
                <a:solidFill>
                  <a:schemeClr val="bg1"/>
                </a:solidFill>
                <a:latin typeface="Kristen ITC" pitchFamily="66" charset="0"/>
              </a:rPr>
              <a:t>Donde consigo un nuevo gestor de ventanas</a:t>
            </a:r>
            <a:endParaRPr lang="es-ES" sz="3200" b="1" dirty="0">
              <a:solidFill>
                <a:schemeClr val="bg1"/>
              </a:solidFill>
              <a:latin typeface="Kristen ITC" pitchFamily="66" charset="0"/>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467544" y="332657"/>
            <a:ext cx="8136904" cy="3293209"/>
          </a:xfrm>
          <a:prstGeom prst="rect">
            <a:avLst/>
          </a:prstGeom>
        </p:spPr>
        <p:txBody>
          <a:bodyPr wrap="square">
            <a:spAutoFit/>
          </a:bodyPr>
          <a:lstStyle/>
          <a:p>
            <a:r>
              <a:rPr lang="es-ES" sz="3200" b="1" dirty="0" smtClean="0">
                <a:solidFill>
                  <a:schemeClr val="bg1"/>
                </a:solidFill>
                <a:latin typeface="Kristen ITC" pitchFamily="66" charset="0"/>
              </a:rPr>
              <a:t>Que es un modem? y que es un puerto serie</a:t>
            </a:r>
          </a:p>
          <a:p>
            <a:r>
              <a:rPr lang="es-ES" dirty="0" smtClean="0">
                <a:latin typeface="Kristen ITC" pitchFamily="66" charset="0"/>
              </a:rPr>
              <a:t>Por que los módems están normalmente a los puertos serie? Lo impone el hecho que cuando uno usa un modem, la línea telefónica a la que esta conectado solo tiene un cable por el que enviar información. Para transmitir simultáneamente  los 8bits de los que consta un byte, que es la unidad de información usual en los ordenadores, </a:t>
            </a:r>
            <a:r>
              <a:rPr lang="es-ES" dirty="0" err="1" smtClean="0">
                <a:latin typeface="Kristen ITC" pitchFamily="66" charset="0"/>
              </a:rPr>
              <a:t>arian</a:t>
            </a:r>
            <a:r>
              <a:rPr lang="es-ES" dirty="0" smtClean="0">
                <a:latin typeface="Kristen ITC" pitchFamily="66" charset="0"/>
              </a:rPr>
              <a:t> falta 8 cables. Una solución alternativa es enviar los 8 bits sucesivamente uno detrás del otro a intervalos de tiempos regulares. Precisamente esto es lo que hace un puerto serie</a:t>
            </a:r>
            <a:endParaRPr lang="es-ES" dirty="0">
              <a:latin typeface="Kristen ITC" pitchFamily="66" charset="0"/>
            </a:endParaRPr>
          </a:p>
        </p:txBody>
      </p:sp>
      <p:sp>
        <p:nvSpPr>
          <p:cNvPr id="7" name="6 Rectángulo"/>
          <p:cNvSpPr/>
          <p:nvPr/>
        </p:nvSpPr>
        <p:spPr>
          <a:xfrm>
            <a:off x="467544" y="3573016"/>
            <a:ext cx="8064896" cy="1077218"/>
          </a:xfrm>
          <a:prstGeom prst="rect">
            <a:avLst/>
          </a:prstGeom>
        </p:spPr>
        <p:txBody>
          <a:bodyPr wrap="square">
            <a:spAutoFit/>
          </a:bodyPr>
          <a:lstStyle/>
          <a:p>
            <a:r>
              <a:rPr lang="es-ES" sz="3200" b="1" dirty="0" smtClean="0">
                <a:solidFill>
                  <a:schemeClr val="bg1"/>
                </a:solidFill>
                <a:latin typeface="Kristen ITC" pitchFamily="66" charset="0"/>
              </a:rPr>
              <a:t>Funcionan los </a:t>
            </a:r>
            <a:r>
              <a:rPr lang="es-ES" sz="3200" b="1" dirty="0" err="1" smtClean="0">
                <a:solidFill>
                  <a:schemeClr val="bg1"/>
                </a:solidFill>
                <a:latin typeface="Kristen ITC" pitchFamily="66" charset="0"/>
              </a:rPr>
              <a:t>win</a:t>
            </a:r>
            <a:r>
              <a:rPr lang="es-ES" sz="3200" b="1" dirty="0" smtClean="0">
                <a:solidFill>
                  <a:schemeClr val="bg1"/>
                </a:solidFill>
                <a:latin typeface="Kristen ITC" pitchFamily="66" charset="0"/>
              </a:rPr>
              <a:t> modem en Linux y los módems PCI</a:t>
            </a:r>
            <a:endParaRPr lang="es-ES" sz="3200" b="1" dirty="0">
              <a:solidFill>
                <a:schemeClr val="bg1"/>
              </a:solidFill>
              <a:latin typeface="Kristen ITC" pitchFamily="66" charset="0"/>
            </a:endParaRPr>
          </a:p>
        </p:txBody>
      </p:sp>
      <p:sp>
        <p:nvSpPr>
          <p:cNvPr id="8" name="7 Rectángulo"/>
          <p:cNvSpPr/>
          <p:nvPr/>
        </p:nvSpPr>
        <p:spPr>
          <a:xfrm>
            <a:off x="539552" y="4581128"/>
            <a:ext cx="7848872" cy="1754326"/>
          </a:xfrm>
          <a:prstGeom prst="rect">
            <a:avLst/>
          </a:prstGeom>
        </p:spPr>
        <p:txBody>
          <a:bodyPr wrap="square">
            <a:spAutoFit/>
          </a:bodyPr>
          <a:lstStyle/>
          <a:p>
            <a:r>
              <a:rPr lang="es-ES" dirty="0" smtClean="0">
                <a:latin typeface="Kristen ITC" pitchFamily="66" charset="0"/>
              </a:rPr>
              <a:t>Son módems internos "capados". Los fabricantes les quitan chips para que sean más baratos. Por ejemplo, algunos no tienen UART, a otros les quitan los protocolos de compresión, etc. Para que tengan las mismas funciones que los módems "de verdad", las funciones correspondientes a los chips retirados las tienen que realizar drivers del sistema operativo, o sea el microprocesador del ordenador. </a:t>
            </a:r>
            <a:endParaRPr lang="es-ES" dirty="0">
              <a:latin typeface="Kristen ITC" pitchFamily="66"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lstStyle/>
          <a:p>
            <a:pPr>
              <a:buNone/>
            </a:pPr>
            <a:r>
              <a:rPr lang="es-ES" b="1" dirty="0" smtClean="0">
                <a:latin typeface="Kristen ITC" pitchFamily="66" charset="0"/>
              </a:rPr>
              <a:t>   </a:t>
            </a:r>
            <a:r>
              <a:rPr lang="es-ES" sz="2800" dirty="0" smtClean="0">
                <a:latin typeface="Kristen ITC" pitchFamily="66" charset="0"/>
              </a:rPr>
              <a:t>es un sistema gratuito y libre de distribución inspirado en el sistema UNIX, escrito por </a:t>
            </a:r>
            <a:r>
              <a:rPr lang="es-ES" sz="2800" dirty="0" err="1" smtClean="0">
                <a:latin typeface="Kristen ITC" pitchFamily="66" charset="0"/>
              </a:rPr>
              <a:t>L</a:t>
            </a:r>
            <a:r>
              <a:rPr lang="es-ES" sz="2800" dirty="0" err="1" smtClean="0">
                <a:latin typeface="Kristen ITC" pitchFamily="66" charset="0"/>
              </a:rPr>
              <a:t>inus</a:t>
            </a:r>
            <a:r>
              <a:rPr lang="es-ES" sz="2800" dirty="0" smtClean="0">
                <a:latin typeface="Kristen ITC" pitchFamily="66" charset="0"/>
              </a:rPr>
              <a:t> </a:t>
            </a:r>
            <a:r>
              <a:rPr lang="es-ES" sz="2800" dirty="0" err="1" smtClean="0">
                <a:latin typeface="Kristen ITC" pitchFamily="66" charset="0"/>
              </a:rPr>
              <a:t>Torvalds</a:t>
            </a:r>
            <a:r>
              <a:rPr lang="es-ES" sz="2800" dirty="0" smtClean="0">
                <a:latin typeface="Kristen ITC" pitchFamily="66" charset="0"/>
              </a:rPr>
              <a:t> con  la ayuda de miles de programadores en internet</a:t>
            </a:r>
            <a:endParaRPr lang="es-ES" sz="2800" dirty="0" smtClean="0">
              <a:latin typeface="Kristen ITC" pitchFamily="66" charset="0"/>
            </a:endParaRPr>
          </a:p>
          <a:p>
            <a:pPr>
              <a:buNone/>
            </a:pPr>
            <a:r>
              <a:rPr lang="es-CO" sz="3600" dirty="0" smtClean="0">
                <a:solidFill>
                  <a:schemeClr val="bg2">
                    <a:lumMod val="75000"/>
                  </a:schemeClr>
                </a:solidFill>
                <a:latin typeface="Kristen ITC" pitchFamily="66" charset="0"/>
              </a:rPr>
              <a:t>  </a:t>
            </a:r>
            <a:r>
              <a:rPr lang="es-CO" sz="3600" b="1" dirty="0" smtClean="0">
                <a:solidFill>
                  <a:schemeClr val="bg1"/>
                </a:solidFill>
                <a:latin typeface="Kristen ITC" pitchFamily="66" charset="0"/>
              </a:rPr>
              <a:t>Es  Linux para mi</a:t>
            </a:r>
          </a:p>
          <a:p>
            <a:pPr>
              <a:buNone/>
            </a:pPr>
            <a:r>
              <a:rPr lang="es-CO" dirty="0" smtClean="0">
                <a:latin typeface="Kristen ITC" pitchFamily="66" charset="0"/>
              </a:rPr>
              <a:t>   </a:t>
            </a:r>
            <a:r>
              <a:rPr lang="es-CO" sz="2800" dirty="0" smtClean="0">
                <a:latin typeface="Kristen ITC" pitchFamily="66" charset="0"/>
              </a:rPr>
              <a:t>Un sistema operativo libre</a:t>
            </a:r>
            <a:endParaRPr lang="es-ES" sz="2800" dirty="0">
              <a:latin typeface="Kristen ITC" pitchFamily="66" charset="0"/>
            </a:endParaRPr>
          </a:p>
        </p:txBody>
      </p:sp>
      <p:sp>
        <p:nvSpPr>
          <p:cNvPr id="3" name="2 Título"/>
          <p:cNvSpPr>
            <a:spLocks noGrp="1"/>
          </p:cNvSpPr>
          <p:nvPr>
            <p:ph type="title"/>
          </p:nvPr>
        </p:nvSpPr>
        <p:spPr/>
        <p:txBody>
          <a:bodyPr/>
          <a:lstStyle/>
          <a:p>
            <a:r>
              <a:rPr lang="es-CO" dirty="0" smtClean="0">
                <a:solidFill>
                  <a:schemeClr val="bg1"/>
                </a:solidFill>
                <a:latin typeface="Kristen ITC" pitchFamily="66" charset="0"/>
              </a:rPr>
              <a:t>  </a:t>
            </a:r>
            <a:r>
              <a:rPr lang="es-CO" sz="3600" dirty="0" smtClean="0">
                <a:solidFill>
                  <a:schemeClr val="bg1"/>
                </a:solidFill>
                <a:latin typeface="Kristen ITC" pitchFamily="66" charset="0"/>
              </a:rPr>
              <a:t>Que es Linux</a:t>
            </a:r>
            <a:endParaRPr lang="es-ES" sz="3600" dirty="0">
              <a:solidFill>
                <a:schemeClr val="bg1"/>
              </a:solidFill>
              <a:latin typeface="Kristen ITC" pitchFamily="66" charset="0"/>
            </a:endParaRPr>
          </a:p>
        </p:txBody>
      </p:sp>
    </p:spTree>
  </p:cSld>
  <p:clrMapOvr>
    <a:masterClrMapping/>
  </p:clrMapOvr>
  <p:transition>
    <p:fade thruBlk="1"/>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971600" y="548680"/>
            <a:ext cx="7200800" cy="584775"/>
          </a:xfrm>
          <a:prstGeom prst="rect">
            <a:avLst/>
          </a:prstGeom>
        </p:spPr>
        <p:txBody>
          <a:bodyPr wrap="square">
            <a:spAutoFit/>
          </a:bodyPr>
          <a:lstStyle/>
          <a:p>
            <a:r>
              <a:rPr lang="es-ES" sz="3200" b="1" dirty="0" smtClean="0">
                <a:solidFill>
                  <a:schemeClr val="bg1"/>
                </a:solidFill>
                <a:latin typeface="Kristen ITC" pitchFamily="66" charset="0"/>
              </a:rPr>
              <a:t>Como se configura el puerto serie </a:t>
            </a:r>
            <a:endParaRPr lang="es-ES" sz="3200" b="1" dirty="0">
              <a:solidFill>
                <a:schemeClr val="bg1"/>
              </a:solidFill>
              <a:latin typeface="Kristen ITC" pitchFamily="66" charset="0"/>
            </a:endParaRPr>
          </a:p>
        </p:txBody>
      </p:sp>
      <p:sp>
        <p:nvSpPr>
          <p:cNvPr id="3" name="2 Rectángulo"/>
          <p:cNvSpPr/>
          <p:nvPr/>
        </p:nvSpPr>
        <p:spPr>
          <a:xfrm>
            <a:off x="755576" y="980729"/>
            <a:ext cx="7992888" cy="4247317"/>
          </a:xfrm>
          <a:prstGeom prst="rect">
            <a:avLst/>
          </a:prstGeom>
        </p:spPr>
        <p:txBody>
          <a:bodyPr wrap="square">
            <a:spAutoFit/>
          </a:bodyPr>
          <a:lstStyle/>
          <a:p>
            <a:r>
              <a:rPr lang="es-ES" dirty="0" smtClean="0">
                <a:latin typeface="Kristen ITC" pitchFamily="66" charset="0"/>
              </a:rPr>
              <a:t>En general, sólo deberás configurar los puertos serie en estos casos: </a:t>
            </a:r>
          </a:p>
          <a:p>
            <a:r>
              <a:rPr lang="es-ES" dirty="0" smtClean="0">
                <a:latin typeface="Kristen ITC" pitchFamily="66" charset="0"/>
              </a:rPr>
              <a:t>Tu modem es interno y </a:t>
            </a:r>
            <a:r>
              <a:rPr lang="es-ES" dirty="0" err="1" smtClean="0">
                <a:latin typeface="Kristen ITC" pitchFamily="66" charset="0"/>
              </a:rPr>
              <a:t>Plug'n'Play</a:t>
            </a:r>
            <a:r>
              <a:rPr lang="es-ES" dirty="0" smtClean="0">
                <a:latin typeface="Kristen ITC" pitchFamily="66" charset="0"/>
              </a:rPr>
              <a:t>. Deberás configurar el modem y al menos el puerto serie que incorpora.</a:t>
            </a:r>
            <a:br>
              <a:rPr lang="es-ES" dirty="0" smtClean="0">
                <a:latin typeface="Kristen ITC" pitchFamily="66" charset="0"/>
              </a:rPr>
            </a:br>
            <a:r>
              <a:rPr lang="es-ES" dirty="0" smtClean="0">
                <a:latin typeface="Kristen ITC" pitchFamily="66" charset="0"/>
              </a:rPr>
              <a:t>.Tienes más de dos puertos serie, contando además con los que incorporan los módems internos (si tienes alguno). Por lo general deberás configurar todos los puertos a partir del COM3 incluido.</a:t>
            </a:r>
            <a:br>
              <a:rPr lang="es-ES" dirty="0" smtClean="0">
                <a:latin typeface="Kristen ITC" pitchFamily="66" charset="0"/>
              </a:rPr>
            </a:br>
            <a:r>
              <a:rPr lang="es-ES" dirty="0" smtClean="0">
                <a:latin typeface="Kristen ITC" pitchFamily="66" charset="0"/>
              </a:rPr>
              <a:t>.Un tercer caso, más raro, que consistiría en tener un modem interno en COM1 o COM2 y que no usara los recursos estándar (puerto 3f8 e interrupción 4 para COM1, y puerto 2f8 e interrupción 3 para COM2). .Los recursos utilizados por el modem pueden consultarse en el Panel de Control de Windows 95 (Sistema -&gt; Administrador de dispositivos -&gt; Puertos COM y LPT -&gt; el puerto que sea -&gt; Recursos). Entonces deberás configurar el puerto del modem.</a:t>
            </a:r>
          </a:p>
          <a:p>
            <a:r>
              <a:rPr lang="es-ES" dirty="0" smtClean="0">
                <a:latin typeface="Kristen ITC" pitchFamily="66" charset="0"/>
              </a:rPr>
              <a:t/>
            </a:r>
            <a:br>
              <a:rPr lang="es-ES" dirty="0" smtClean="0">
                <a:latin typeface="Kristen ITC" pitchFamily="66" charset="0"/>
              </a:rPr>
            </a:br>
            <a:endParaRPr lang="es-ES" dirty="0">
              <a:latin typeface="Kristen ITC" pitchFamily="66" charset="0"/>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683568" y="548681"/>
            <a:ext cx="7776864" cy="1077218"/>
          </a:xfrm>
          <a:prstGeom prst="rect">
            <a:avLst/>
          </a:prstGeom>
        </p:spPr>
        <p:txBody>
          <a:bodyPr wrap="square">
            <a:spAutoFit/>
          </a:bodyPr>
          <a:lstStyle/>
          <a:p>
            <a:r>
              <a:rPr lang="es-ES" sz="3200" b="1" dirty="0" smtClean="0">
                <a:solidFill>
                  <a:schemeClr val="bg1"/>
                </a:solidFill>
                <a:latin typeface="Kristen ITC" pitchFamily="66" charset="0"/>
              </a:rPr>
              <a:t>Como compruebo que todo esta bien configurado </a:t>
            </a:r>
            <a:endParaRPr lang="es-ES" sz="3200" b="1" dirty="0">
              <a:solidFill>
                <a:schemeClr val="bg1"/>
              </a:solidFill>
              <a:latin typeface="Kristen ITC" pitchFamily="66" charset="0"/>
            </a:endParaRPr>
          </a:p>
        </p:txBody>
      </p:sp>
      <p:sp>
        <p:nvSpPr>
          <p:cNvPr id="3" name="2 Rectángulo"/>
          <p:cNvSpPr/>
          <p:nvPr/>
        </p:nvSpPr>
        <p:spPr>
          <a:xfrm>
            <a:off x="683568" y="1484784"/>
            <a:ext cx="7992888" cy="3785652"/>
          </a:xfrm>
          <a:prstGeom prst="rect">
            <a:avLst/>
          </a:prstGeom>
        </p:spPr>
        <p:txBody>
          <a:bodyPr wrap="square">
            <a:spAutoFit/>
          </a:bodyPr>
          <a:lstStyle/>
          <a:p>
            <a:r>
              <a:rPr lang="es-ES" sz="2000" dirty="0" smtClean="0">
                <a:latin typeface="Kristen ITC" pitchFamily="66" charset="0"/>
              </a:rPr>
              <a:t>Después de haber utilizado diversos sistemas para conectar con Internet a través de </a:t>
            </a:r>
            <a:r>
              <a:rPr lang="es-ES" sz="2000" dirty="0" err="1" smtClean="0">
                <a:latin typeface="Kristen ITC" pitchFamily="66" charset="0"/>
              </a:rPr>
              <a:t>InfovíaPlus</a:t>
            </a:r>
            <a:r>
              <a:rPr lang="es-ES" sz="2000" dirty="0" smtClean="0">
                <a:latin typeface="Kristen ITC" pitchFamily="66" charset="0"/>
              </a:rPr>
              <a:t> mediante módem y haber constatado en el grupo de noticias </a:t>
            </a:r>
            <a:r>
              <a:rPr lang="es-ES" sz="2000" i="1" dirty="0" err="1" smtClean="0">
                <a:latin typeface="Kristen ITC" pitchFamily="66" charset="0"/>
              </a:rPr>
              <a:t>es.comp.os.linux</a:t>
            </a:r>
            <a:r>
              <a:rPr lang="es-ES" sz="2000" dirty="0" smtClean="0">
                <a:latin typeface="Kristen ITC" pitchFamily="66" charset="0"/>
              </a:rPr>
              <a:t> la gran cantidad de veces que se pregunta acerca de cómo conectarse mediante </a:t>
            </a:r>
            <a:r>
              <a:rPr lang="es-ES" sz="2000" dirty="0" err="1" smtClean="0">
                <a:latin typeface="Kristen ITC" pitchFamily="66" charset="0"/>
              </a:rPr>
              <a:t>kppp</a:t>
            </a:r>
            <a:r>
              <a:rPr lang="es-ES" sz="2000" dirty="0" smtClean="0">
                <a:latin typeface="Kristen ITC" pitchFamily="66" charset="0"/>
              </a:rPr>
              <a:t>, hemos pensado que este breve resumen sobre como establecer la conexión usando el </a:t>
            </a:r>
            <a:r>
              <a:rPr lang="es-ES" sz="2000" dirty="0" err="1" smtClean="0">
                <a:latin typeface="Kristen ITC" pitchFamily="66" charset="0"/>
              </a:rPr>
              <a:t>kppp</a:t>
            </a:r>
            <a:r>
              <a:rPr lang="es-ES" sz="2000" dirty="0" smtClean="0">
                <a:latin typeface="Kristen ITC" pitchFamily="66" charset="0"/>
              </a:rPr>
              <a:t> podría ser interesante para algunos que se inician en </a:t>
            </a:r>
            <a:r>
              <a:rPr lang="es-ES" sz="2000" dirty="0" err="1" smtClean="0">
                <a:latin typeface="Kristen ITC" pitchFamily="66" charset="0"/>
              </a:rPr>
              <a:t>linux</a:t>
            </a:r>
            <a:r>
              <a:rPr lang="es-ES" sz="2000" dirty="0" smtClean="0">
                <a:latin typeface="Kristen ITC" pitchFamily="66" charset="0"/>
              </a:rPr>
              <a:t> y disfrutan del entorno grafico KDE. Las notas que escribo a continuación se refieren a la versión KDE 1.0 (las diferencias con respecto al KDE 1.1 son mínimas)y por lo tanto voy a partir de la base de que el usuario de </a:t>
            </a:r>
            <a:r>
              <a:rPr lang="es-ES" sz="2000" dirty="0" err="1" smtClean="0">
                <a:latin typeface="Kristen ITC" pitchFamily="66" charset="0"/>
              </a:rPr>
              <a:t>linux</a:t>
            </a:r>
            <a:r>
              <a:rPr lang="es-ES" sz="2000" dirty="0" smtClean="0">
                <a:latin typeface="Kristen ITC" pitchFamily="66" charset="0"/>
              </a:rPr>
              <a:t> ha instalado ya el KDE y le funciona sin problemas de ningún tipo.</a:t>
            </a:r>
            <a:endParaRPr lang="es-ES" sz="2000" dirty="0">
              <a:latin typeface="Kristen ITC" pitchFamily="66" charset="0"/>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683568" y="332656"/>
            <a:ext cx="7992888" cy="1077218"/>
          </a:xfrm>
          <a:prstGeom prst="rect">
            <a:avLst/>
          </a:prstGeom>
        </p:spPr>
        <p:txBody>
          <a:bodyPr wrap="square">
            <a:spAutoFit/>
          </a:bodyPr>
          <a:lstStyle/>
          <a:p>
            <a:r>
              <a:rPr lang="es-ES" sz="3200" b="1" dirty="0" smtClean="0">
                <a:solidFill>
                  <a:schemeClr val="bg1"/>
                </a:solidFill>
                <a:latin typeface="Kristen ITC" pitchFamily="66" charset="0"/>
              </a:rPr>
              <a:t>internet me va mucho más lento con Linux que con Windows</a:t>
            </a:r>
            <a:endParaRPr lang="es-ES" sz="3200" b="1" dirty="0">
              <a:solidFill>
                <a:schemeClr val="bg1"/>
              </a:solidFill>
              <a:latin typeface="Kristen ITC" pitchFamily="66" charset="0"/>
            </a:endParaRPr>
          </a:p>
        </p:txBody>
      </p:sp>
      <p:sp>
        <p:nvSpPr>
          <p:cNvPr id="3" name="2 Rectángulo"/>
          <p:cNvSpPr/>
          <p:nvPr/>
        </p:nvSpPr>
        <p:spPr>
          <a:xfrm>
            <a:off x="539552" y="1196752"/>
            <a:ext cx="7632848" cy="2246769"/>
          </a:xfrm>
          <a:prstGeom prst="rect">
            <a:avLst/>
          </a:prstGeom>
        </p:spPr>
        <p:txBody>
          <a:bodyPr wrap="square">
            <a:spAutoFit/>
          </a:bodyPr>
          <a:lstStyle/>
          <a:p>
            <a:r>
              <a:rPr lang="es-ES" sz="2000" dirty="0" smtClean="0">
                <a:latin typeface="Kristen ITC" pitchFamily="66" charset="0"/>
              </a:rPr>
              <a:t>Comprueba que la velocidad que has puesto en /</a:t>
            </a:r>
            <a:r>
              <a:rPr lang="es-ES" sz="2000" dirty="0" err="1" smtClean="0">
                <a:latin typeface="Kristen ITC" pitchFamily="66" charset="0"/>
              </a:rPr>
              <a:t>etc</a:t>
            </a:r>
            <a:r>
              <a:rPr lang="es-ES" sz="2000" dirty="0" smtClean="0">
                <a:latin typeface="Kristen ITC" pitchFamily="66" charset="0"/>
              </a:rPr>
              <a:t>/</a:t>
            </a:r>
            <a:r>
              <a:rPr lang="es-ES" sz="2000" dirty="0" err="1" smtClean="0">
                <a:latin typeface="Kristen ITC" pitchFamily="66" charset="0"/>
              </a:rPr>
              <a:t>ppp</a:t>
            </a:r>
            <a:r>
              <a:rPr lang="es-ES" sz="2000" dirty="0" smtClean="0">
                <a:latin typeface="Kristen ITC" pitchFamily="66" charset="0"/>
              </a:rPr>
              <a:t>/</a:t>
            </a:r>
            <a:r>
              <a:rPr lang="es-ES" sz="2000" dirty="0" err="1" smtClean="0">
                <a:latin typeface="Kristen ITC" pitchFamily="66" charset="0"/>
              </a:rPr>
              <a:t>options</a:t>
            </a:r>
            <a:r>
              <a:rPr lang="es-ES" sz="2000" dirty="0" smtClean="0">
                <a:latin typeface="Kristen ITC" pitchFamily="66" charset="0"/>
              </a:rPr>
              <a:t> NO es la velocidad del modem. Pon 115200 o 57600, preferiblemente la primera. Si tienes una UART 16450 u 8250 pon 38400 y asegúrate de NO poner el </a:t>
            </a:r>
            <a:r>
              <a:rPr lang="es-ES" sz="2000" dirty="0" err="1" smtClean="0">
                <a:latin typeface="Kristen ITC" pitchFamily="66" charset="0"/>
              </a:rPr>
              <a:t>flag</a:t>
            </a:r>
            <a:r>
              <a:rPr lang="es-ES" sz="2000" dirty="0" smtClean="0">
                <a:latin typeface="Kristen ITC" pitchFamily="66" charset="0"/>
              </a:rPr>
              <a:t> '</a:t>
            </a:r>
            <a:r>
              <a:rPr lang="es-ES" sz="2000" dirty="0" err="1" smtClean="0">
                <a:latin typeface="Kristen ITC" pitchFamily="66" charset="0"/>
              </a:rPr>
              <a:t>spd_hi</a:t>
            </a:r>
            <a:r>
              <a:rPr lang="es-ES" sz="2000" dirty="0" smtClean="0">
                <a:latin typeface="Kristen ITC" pitchFamily="66" charset="0"/>
              </a:rPr>
              <a:t>' o '</a:t>
            </a:r>
            <a:r>
              <a:rPr lang="es-ES" sz="2000" dirty="0" err="1" smtClean="0">
                <a:latin typeface="Kristen ITC" pitchFamily="66" charset="0"/>
              </a:rPr>
              <a:t>spd_vhi</a:t>
            </a:r>
            <a:r>
              <a:rPr lang="es-ES" sz="2000" dirty="0" smtClean="0">
                <a:latin typeface="Kristen ITC" pitchFamily="66" charset="0"/>
              </a:rPr>
              <a:t>' con </a:t>
            </a:r>
            <a:r>
              <a:rPr lang="es-ES" sz="2000" dirty="0" err="1" smtClean="0">
                <a:latin typeface="Kristen ITC" pitchFamily="66" charset="0"/>
              </a:rPr>
              <a:t>setserial</a:t>
            </a:r>
            <a:r>
              <a:rPr lang="es-ES" sz="2000" dirty="0" smtClean="0">
                <a:latin typeface="Kristen ITC" pitchFamily="66" charset="0"/>
              </a:rPr>
              <a:t> El tipo de UART que tienes lo podrás ver haciendo </a:t>
            </a:r>
            <a:r>
              <a:rPr lang="es-ES" sz="2000" dirty="0" err="1" smtClean="0">
                <a:latin typeface="Kristen ITC" pitchFamily="66" charset="0"/>
              </a:rPr>
              <a:t>setserial</a:t>
            </a:r>
            <a:r>
              <a:rPr lang="es-ES" sz="2000" dirty="0" smtClean="0">
                <a:latin typeface="Kristen ITC" pitchFamily="66" charset="0"/>
              </a:rPr>
              <a:t> /</a:t>
            </a:r>
            <a:r>
              <a:rPr lang="es-ES" sz="2000" dirty="0" err="1" smtClean="0">
                <a:latin typeface="Kristen ITC" pitchFamily="66" charset="0"/>
              </a:rPr>
              <a:t>dev</a:t>
            </a:r>
            <a:r>
              <a:rPr lang="es-ES" sz="2000" dirty="0" smtClean="0">
                <a:latin typeface="Kristen ITC" pitchFamily="66" charset="0"/>
              </a:rPr>
              <a:t>/</a:t>
            </a:r>
            <a:r>
              <a:rPr lang="es-ES" sz="2000" dirty="0" err="1" smtClean="0">
                <a:latin typeface="Kristen ITC" pitchFamily="66" charset="0"/>
              </a:rPr>
              <a:t>ttySx</a:t>
            </a:r>
            <a:r>
              <a:rPr lang="es-ES" sz="2000" dirty="0" smtClean="0">
                <a:latin typeface="Kristen ITC" pitchFamily="66" charset="0"/>
              </a:rPr>
              <a:t> donde 'x' es 0 para COM1, 1 para COM2, etc... </a:t>
            </a:r>
            <a:endParaRPr lang="es-ES" sz="2000" dirty="0">
              <a:latin typeface="Kristen ITC" pitchFamily="66" charset="0"/>
            </a:endParaRPr>
          </a:p>
        </p:txBody>
      </p:sp>
      <p:sp>
        <p:nvSpPr>
          <p:cNvPr id="6" name="5 Rectángulo"/>
          <p:cNvSpPr/>
          <p:nvPr/>
        </p:nvSpPr>
        <p:spPr>
          <a:xfrm>
            <a:off x="539552" y="3356992"/>
            <a:ext cx="8280920" cy="3488328"/>
          </a:xfrm>
          <a:prstGeom prst="rect">
            <a:avLst/>
          </a:prstGeom>
        </p:spPr>
        <p:txBody>
          <a:bodyPr wrap="square">
            <a:spAutoFit/>
          </a:bodyPr>
          <a:lstStyle/>
          <a:p>
            <a:r>
              <a:rPr lang="es-ES" sz="2800" b="1" dirty="0" smtClean="0">
                <a:solidFill>
                  <a:schemeClr val="bg1"/>
                </a:solidFill>
                <a:latin typeface="Kristen ITC" pitchFamily="66" charset="0"/>
              </a:rPr>
              <a:t>Solo puedo usar internet como </a:t>
            </a:r>
            <a:r>
              <a:rPr lang="es-ES" sz="2800" b="1" dirty="0" err="1" smtClean="0">
                <a:solidFill>
                  <a:schemeClr val="bg1"/>
                </a:solidFill>
                <a:latin typeface="Kristen ITC" pitchFamily="66" charset="0"/>
              </a:rPr>
              <a:t>root</a:t>
            </a:r>
            <a:r>
              <a:rPr lang="es-ES" sz="2800" b="1" dirty="0" smtClean="0">
                <a:solidFill>
                  <a:schemeClr val="bg1"/>
                </a:solidFill>
                <a:latin typeface="Kristen ITC" pitchFamily="66" charset="0"/>
              </a:rPr>
              <a:t>. Que hago para poder hacerlo como usuario?</a:t>
            </a:r>
          </a:p>
          <a:p>
            <a:r>
              <a:rPr lang="es-ES" sz="2000" dirty="0" smtClean="0"/>
              <a:t>Hay </a:t>
            </a:r>
            <a:r>
              <a:rPr lang="es-ES" sz="2000" dirty="0" smtClean="0">
                <a:latin typeface="Kristen ITC" pitchFamily="66" charset="0"/>
              </a:rPr>
              <a:t>dos formas de hacerlo. La forma "buena", sería usando el programa sudo el cual permite ejecutar como usuario algunos programas que sólo podrían funcionar como </a:t>
            </a:r>
            <a:r>
              <a:rPr lang="es-ES" sz="2000" dirty="0" err="1" smtClean="0">
                <a:latin typeface="Kristen ITC" pitchFamily="66" charset="0"/>
              </a:rPr>
              <a:t>root</a:t>
            </a:r>
            <a:r>
              <a:rPr lang="es-ES" sz="2000" dirty="0" smtClean="0">
                <a:latin typeface="Kristen ITC" pitchFamily="66" charset="0"/>
              </a:rPr>
              <a:t>. Esto supondría que cada vez que uno quisiera conectarse a internet debería introducir un </a:t>
            </a:r>
            <a:r>
              <a:rPr lang="es-ES" sz="2000" dirty="0" err="1" smtClean="0">
                <a:latin typeface="Kristen ITC" pitchFamily="66" charset="0"/>
              </a:rPr>
              <a:t>password</a:t>
            </a:r>
            <a:r>
              <a:rPr lang="es-ES" sz="2000" dirty="0" smtClean="0">
                <a:latin typeface="Kristen ITC" pitchFamily="66" charset="0"/>
              </a:rPr>
              <a:t>, lo cual es útil en caso de que otros tuvieran acceso a nuestro ordenador. Para lo configuración de sudo consultar</a:t>
            </a:r>
            <a:r>
              <a:rPr lang="es-ES" sz="2000" dirty="0" smtClean="0">
                <a:solidFill>
                  <a:schemeClr val="bg1"/>
                </a:solidFill>
                <a:latin typeface="Kristen ITC" pitchFamily="66" charset="0"/>
              </a:rPr>
              <a:t/>
            </a:r>
            <a:br>
              <a:rPr lang="es-ES" sz="2000" dirty="0" smtClean="0">
                <a:solidFill>
                  <a:schemeClr val="bg1"/>
                </a:solidFill>
                <a:latin typeface="Kristen ITC" pitchFamily="66" charset="0"/>
              </a:rPr>
            </a:br>
            <a:endParaRPr lang="es-ES" sz="2000" dirty="0">
              <a:solidFill>
                <a:schemeClr val="bg1"/>
              </a:solidFill>
              <a:latin typeface="Kristen ITC" pitchFamily="66" charset="0"/>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971600" y="548680"/>
            <a:ext cx="7056784" cy="584775"/>
          </a:xfrm>
          <a:prstGeom prst="rect">
            <a:avLst/>
          </a:prstGeom>
        </p:spPr>
        <p:txBody>
          <a:bodyPr wrap="square">
            <a:spAutoFit/>
          </a:bodyPr>
          <a:lstStyle/>
          <a:p>
            <a:r>
              <a:rPr lang="es-ES" sz="3200" b="1" dirty="0" smtClean="0">
                <a:solidFill>
                  <a:schemeClr val="bg1"/>
                </a:solidFill>
                <a:latin typeface="Kristen ITC" pitchFamily="66" charset="0"/>
              </a:rPr>
              <a:t>Lista de comandos más usados </a:t>
            </a:r>
            <a:endParaRPr lang="es-ES" sz="3200" b="1" dirty="0">
              <a:solidFill>
                <a:schemeClr val="bg1"/>
              </a:solidFill>
              <a:latin typeface="Kristen ITC" pitchFamily="66" charset="0"/>
            </a:endParaRPr>
          </a:p>
        </p:txBody>
      </p:sp>
      <p:graphicFrame>
        <p:nvGraphicFramePr>
          <p:cNvPr id="3" name="2 Tabla"/>
          <p:cNvGraphicFramePr>
            <a:graphicFrameLocks noGrp="1"/>
          </p:cNvGraphicFramePr>
          <p:nvPr/>
        </p:nvGraphicFramePr>
        <p:xfrm>
          <a:off x="683568" y="1412774"/>
          <a:ext cx="864096" cy="4383278"/>
        </p:xfrm>
        <a:graphic>
          <a:graphicData uri="http://schemas.openxmlformats.org/drawingml/2006/table">
            <a:tbl>
              <a:tblPr/>
              <a:tblGrid>
                <a:gridCol w="864096"/>
              </a:tblGrid>
              <a:tr h="262629">
                <a:tc>
                  <a:txBody>
                    <a:bodyPr/>
                    <a:lstStyle/>
                    <a:p>
                      <a:r>
                        <a:rPr lang="es-ES" sz="1200" dirty="0" err="1"/>
                        <a:t>apt-get</a:t>
                      </a:r>
                      <a:endParaRPr lang="es-ES" sz="1200" dirty="0"/>
                    </a:p>
                  </a:txBody>
                  <a:tcPr marL="63500" marR="63500" marT="31750" marB="31750" anchor="ctr">
                    <a:lnL>
                      <a:noFill/>
                    </a:lnL>
                    <a:lnR>
                      <a:noFill/>
                    </a:lnR>
                    <a:lnT>
                      <a:noFill/>
                    </a:lnT>
                    <a:lnB>
                      <a:noFill/>
                    </a:lnB>
                  </a:tcPr>
                </a:tc>
              </a:tr>
              <a:tr h="262629">
                <a:tc>
                  <a:txBody>
                    <a:bodyPr/>
                    <a:lstStyle/>
                    <a:p>
                      <a:r>
                        <a:rPr lang="es-ES" sz="1200"/>
                        <a:t>arp</a:t>
                      </a:r>
                    </a:p>
                  </a:txBody>
                  <a:tcPr marL="63500" marR="63500" marT="31750" marB="31750" anchor="ctr">
                    <a:lnL>
                      <a:noFill/>
                    </a:lnL>
                    <a:lnR>
                      <a:noFill/>
                    </a:lnR>
                    <a:lnT>
                      <a:noFill/>
                    </a:lnT>
                    <a:lnB>
                      <a:noFill/>
                    </a:lnB>
                  </a:tcPr>
                </a:tc>
              </a:tr>
              <a:tr h="262629">
                <a:tc>
                  <a:txBody>
                    <a:bodyPr/>
                    <a:lstStyle/>
                    <a:p>
                      <a:r>
                        <a:rPr lang="es-ES" sz="1200"/>
                        <a:t>at</a:t>
                      </a:r>
                    </a:p>
                  </a:txBody>
                  <a:tcPr marL="63500" marR="63500" marT="31750" marB="31750" anchor="ctr">
                    <a:lnL>
                      <a:noFill/>
                    </a:lnL>
                    <a:lnR>
                      <a:noFill/>
                    </a:lnR>
                    <a:lnT>
                      <a:noFill/>
                    </a:lnT>
                    <a:lnB>
                      <a:noFill/>
                    </a:lnB>
                  </a:tcPr>
                </a:tc>
              </a:tr>
              <a:tr h="262629">
                <a:tc>
                  <a:txBody>
                    <a:bodyPr/>
                    <a:lstStyle/>
                    <a:p>
                      <a:r>
                        <a:rPr lang="es-ES" sz="1200">
                          <a:hlinkClick r:id="rId2"/>
                        </a:rPr>
                        <a:t>awk</a:t>
                      </a:r>
                      <a:endParaRPr lang="es-ES" sz="1200"/>
                    </a:p>
                  </a:txBody>
                  <a:tcPr marL="63500" marR="63500" marT="31750" marB="31750" anchor="ctr">
                    <a:lnL>
                      <a:noFill/>
                    </a:lnL>
                    <a:lnR>
                      <a:noFill/>
                    </a:lnR>
                    <a:lnT>
                      <a:noFill/>
                    </a:lnT>
                    <a:lnB>
                      <a:noFill/>
                    </a:lnB>
                  </a:tcPr>
                </a:tc>
              </a:tr>
              <a:tr h="262629">
                <a:tc>
                  <a:txBody>
                    <a:bodyPr/>
                    <a:lstStyle/>
                    <a:p>
                      <a:r>
                        <a:rPr lang="es-ES" sz="1200">
                          <a:hlinkClick r:id="rId2"/>
                        </a:rPr>
                        <a:t>basename</a:t>
                      </a:r>
                      <a:endParaRPr lang="es-ES" sz="1200"/>
                    </a:p>
                  </a:txBody>
                  <a:tcPr marL="63500" marR="63500" marT="31750" marB="31750" anchor="ctr">
                    <a:lnL>
                      <a:noFill/>
                    </a:lnL>
                    <a:lnR>
                      <a:noFill/>
                    </a:lnR>
                    <a:lnT>
                      <a:noFill/>
                    </a:lnT>
                    <a:lnB>
                      <a:noFill/>
                    </a:lnB>
                  </a:tcPr>
                </a:tc>
              </a:tr>
              <a:tr h="262629">
                <a:tc>
                  <a:txBody>
                    <a:bodyPr/>
                    <a:lstStyle/>
                    <a:p>
                      <a:r>
                        <a:rPr lang="es-ES" sz="1200" dirty="0" err="1"/>
                        <a:t>bc</a:t>
                      </a:r>
                      <a:endParaRPr lang="es-ES" sz="1200" dirty="0"/>
                    </a:p>
                  </a:txBody>
                  <a:tcPr marL="63500" marR="63500" marT="31750" marB="31750" anchor="ctr">
                    <a:lnL>
                      <a:noFill/>
                    </a:lnL>
                    <a:lnR>
                      <a:noFill/>
                    </a:lnR>
                    <a:lnT>
                      <a:noFill/>
                    </a:lnT>
                    <a:lnB>
                      <a:noFill/>
                    </a:lnB>
                  </a:tcPr>
                </a:tc>
              </a:tr>
              <a:tr h="443843">
                <a:tc>
                  <a:txBody>
                    <a:bodyPr/>
                    <a:lstStyle/>
                    <a:p>
                      <a:r>
                        <a:rPr lang="es-ES" sz="1200" dirty="0" err="1"/>
                        <a:t>biosdecode</a:t>
                      </a:r>
                      <a:endParaRPr lang="es-ES" sz="1200" dirty="0"/>
                    </a:p>
                  </a:txBody>
                  <a:tcPr marL="63500" marR="63500" marT="31750" marB="31750" anchor="ctr">
                    <a:lnL>
                      <a:noFill/>
                    </a:lnL>
                    <a:lnR>
                      <a:noFill/>
                    </a:lnR>
                    <a:lnT>
                      <a:noFill/>
                    </a:lnT>
                    <a:lnB>
                      <a:noFill/>
                    </a:lnB>
                  </a:tcPr>
                </a:tc>
              </a:tr>
              <a:tr h="262629">
                <a:tc>
                  <a:txBody>
                    <a:bodyPr/>
                    <a:lstStyle/>
                    <a:p>
                      <a:r>
                        <a:rPr lang="es-ES" sz="1200"/>
                        <a:t>bzip2</a:t>
                      </a:r>
                    </a:p>
                  </a:txBody>
                  <a:tcPr marL="63500" marR="63500" marT="31750" marB="31750" anchor="ctr">
                    <a:lnL>
                      <a:noFill/>
                    </a:lnL>
                    <a:lnR>
                      <a:noFill/>
                    </a:lnR>
                    <a:lnT>
                      <a:noFill/>
                    </a:lnT>
                    <a:lnB>
                      <a:noFill/>
                    </a:lnB>
                  </a:tcPr>
                </a:tc>
              </a:tr>
              <a:tr h="262629">
                <a:tc>
                  <a:txBody>
                    <a:bodyPr/>
                    <a:lstStyle/>
                    <a:p>
                      <a:r>
                        <a:rPr lang="es-ES" sz="1200"/>
                        <a:t>cal</a:t>
                      </a:r>
                    </a:p>
                  </a:txBody>
                  <a:tcPr marL="63500" marR="63500" marT="31750" marB="31750" anchor="ctr">
                    <a:lnL>
                      <a:noFill/>
                    </a:lnL>
                    <a:lnR>
                      <a:noFill/>
                    </a:lnR>
                    <a:lnT>
                      <a:noFill/>
                    </a:lnT>
                    <a:lnB>
                      <a:noFill/>
                    </a:lnB>
                  </a:tcPr>
                </a:tc>
              </a:tr>
              <a:tr h="262629">
                <a:tc>
                  <a:txBody>
                    <a:bodyPr/>
                    <a:lstStyle/>
                    <a:p>
                      <a:r>
                        <a:rPr lang="es-ES" sz="1200"/>
                        <a:t>cat</a:t>
                      </a:r>
                    </a:p>
                  </a:txBody>
                  <a:tcPr marL="63500" marR="63500" marT="31750" marB="31750" anchor="ctr">
                    <a:lnL>
                      <a:noFill/>
                    </a:lnL>
                    <a:lnR>
                      <a:noFill/>
                    </a:lnR>
                    <a:lnT>
                      <a:noFill/>
                    </a:lnT>
                    <a:lnB>
                      <a:noFill/>
                    </a:lnB>
                  </a:tcPr>
                </a:tc>
              </a:tr>
              <a:tr h="262629">
                <a:tc>
                  <a:txBody>
                    <a:bodyPr/>
                    <a:lstStyle/>
                    <a:p>
                      <a:r>
                        <a:rPr lang="es-ES" sz="1200"/>
                        <a:t>cd</a:t>
                      </a:r>
                    </a:p>
                  </a:txBody>
                  <a:tcPr marL="63500" marR="63500" marT="31750" marB="31750" anchor="ctr">
                    <a:lnL>
                      <a:noFill/>
                    </a:lnL>
                    <a:lnR>
                      <a:noFill/>
                    </a:lnR>
                    <a:lnT>
                      <a:noFill/>
                    </a:lnT>
                    <a:lnB>
                      <a:noFill/>
                    </a:lnB>
                  </a:tcPr>
                </a:tc>
              </a:tr>
              <a:tr h="262629">
                <a:tc>
                  <a:txBody>
                    <a:bodyPr/>
                    <a:lstStyle/>
                    <a:p>
                      <a:r>
                        <a:rPr lang="es-ES" sz="1200"/>
                        <a:t>cfdisk</a:t>
                      </a:r>
                    </a:p>
                  </a:txBody>
                  <a:tcPr marL="63500" marR="63500" marT="31750" marB="31750" anchor="ctr">
                    <a:lnL>
                      <a:noFill/>
                    </a:lnL>
                    <a:lnR>
                      <a:noFill/>
                    </a:lnR>
                    <a:lnT>
                      <a:noFill/>
                    </a:lnT>
                    <a:lnB>
                      <a:noFill/>
                    </a:lnB>
                  </a:tcPr>
                </a:tc>
              </a:tr>
              <a:tr h="262629">
                <a:tc>
                  <a:txBody>
                    <a:bodyPr/>
                    <a:lstStyle/>
                    <a:p>
                      <a:r>
                        <a:rPr lang="es-ES" sz="1200"/>
                        <a:t>chage</a:t>
                      </a:r>
                    </a:p>
                  </a:txBody>
                  <a:tcPr marL="63500" marR="63500" marT="31750" marB="31750" anchor="ctr">
                    <a:lnL>
                      <a:noFill/>
                    </a:lnL>
                    <a:lnR>
                      <a:noFill/>
                    </a:lnR>
                    <a:lnT>
                      <a:noFill/>
                    </a:lnT>
                    <a:lnB>
                      <a:noFill/>
                    </a:lnB>
                  </a:tcPr>
                </a:tc>
              </a:tr>
              <a:tr h="262629">
                <a:tc>
                  <a:txBody>
                    <a:bodyPr/>
                    <a:lstStyle/>
                    <a:p>
                      <a:r>
                        <a:rPr lang="es-ES" sz="1200">
                          <a:hlinkClick r:id="rId3"/>
                        </a:rPr>
                        <a:t>chattr</a:t>
                      </a:r>
                      <a:endParaRPr lang="es-ES" sz="1200"/>
                    </a:p>
                  </a:txBody>
                  <a:tcPr marL="63500" marR="63500" marT="31750" marB="31750" anchor="ctr">
                    <a:lnL>
                      <a:noFill/>
                    </a:lnL>
                    <a:lnR>
                      <a:noFill/>
                    </a:lnR>
                    <a:lnT>
                      <a:noFill/>
                    </a:lnT>
                    <a:lnB>
                      <a:noFill/>
                    </a:lnB>
                  </a:tcPr>
                </a:tc>
              </a:tr>
              <a:tr h="262629">
                <a:tc>
                  <a:txBody>
                    <a:bodyPr/>
                    <a:lstStyle/>
                    <a:p>
                      <a:r>
                        <a:rPr lang="es-ES" sz="1200">
                          <a:hlinkClick r:id="rId4"/>
                        </a:rPr>
                        <a:t>chgrp</a:t>
                      </a:r>
                      <a:endParaRPr lang="es-ES" sz="1200"/>
                    </a:p>
                  </a:txBody>
                  <a:tcPr marL="63500" marR="63500" marT="31750" marB="31750" anchor="ctr">
                    <a:lnL>
                      <a:noFill/>
                    </a:lnL>
                    <a:lnR>
                      <a:noFill/>
                    </a:lnR>
                    <a:lnT>
                      <a:noFill/>
                    </a:lnT>
                    <a:lnB>
                      <a:noFill/>
                    </a:lnB>
                  </a:tcPr>
                </a:tc>
              </a:tr>
              <a:tr h="262629">
                <a:tc>
                  <a:txBody>
                    <a:bodyPr/>
                    <a:lstStyle/>
                    <a:p>
                      <a:r>
                        <a:rPr lang="es-ES" sz="1200" dirty="0" err="1">
                          <a:hlinkClick r:id="rId5"/>
                        </a:rPr>
                        <a:t>chkconfig</a:t>
                      </a:r>
                      <a:endParaRPr lang="es-ES" sz="1200" dirty="0"/>
                    </a:p>
                  </a:txBody>
                  <a:tcPr marL="63500" marR="63500" marT="31750" marB="31750" anchor="ctr">
                    <a:lnL>
                      <a:noFill/>
                    </a:lnL>
                    <a:lnR>
                      <a:noFill/>
                    </a:lnR>
                    <a:lnT>
                      <a:noFill/>
                    </a:lnT>
                    <a:lnB>
                      <a:noFill/>
                    </a:lnB>
                  </a:tcPr>
                </a:tc>
              </a:tr>
            </a:tbl>
          </a:graphicData>
        </a:graphic>
      </p:graphicFrame>
      <p:graphicFrame>
        <p:nvGraphicFramePr>
          <p:cNvPr id="5" name="4 Tabla"/>
          <p:cNvGraphicFramePr>
            <a:graphicFrameLocks noGrp="1"/>
          </p:cNvGraphicFramePr>
          <p:nvPr/>
        </p:nvGraphicFramePr>
        <p:xfrm>
          <a:off x="1475656" y="1397002"/>
          <a:ext cx="720080" cy="4509473"/>
        </p:xfrm>
        <a:graphic>
          <a:graphicData uri="http://schemas.openxmlformats.org/drawingml/2006/table">
            <a:tbl>
              <a:tblPr/>
              <a:tblGrid>
                <a:gridCol w="720080"/>
              </a:tblGrid>
              <a:tr h="312615">
                <a:tc>
                  <a:txBody>
                    <a:bodyPr/>
                    <a:lstStyle/>
                    <a:p>
                      <a:r>
                        <a:rPr lang="es-ES" sz="1500" dirty="0" err="1">
                          <a:hlinkClick r:id="rId6"/>
                        </a:rPr>
                        <a:t>chmod</a:t>
                      </a:r>
                      <a:endParaRPr lang="es-ES" sz="1500" dirty="0"/>
                    </a:p>
                  </a:txBody>
                  <a:tcPr marL="78154" marR="78154" marT="39077" marB="39077" anchor="ctr">
                    <a:lnL>
                      <a:noFill/>
                    </a:lnL>
                    <a:lnR>
                      <a:noFill/>
                    </a:lnR>
                    <a:lnT>
                      <a:noFill/>
                    </a:lnT>
                    <a:lnB>
                      <a:noFill/>
                    </a:lnB>
                  </a:tcPr>
                </a:tc>
              </a:tr>
              <a:tr h="312615">
                <a:tc>
                  <a:txBody>
                    <a:bodyPr/>
                    <a:lstStyle/>
                    <a:p>
                      <a:r>
                        <a:rPr lang="es-ES" sz="1500">
                          <a:hlinkClick r:id="rId4"/>
                        </a:rPr>
                        <a:t>chown</a:t>
                      </a:r>
                      <a:endParaRPr lang="es-ES" sz="1500"/>
                    </a:p>
                  </a:txBody>
                  <a:tcPr marL="78154" marR="78154" marT="39077" marB="39077" anchor="ctr">
                    <a:lnL>
                      <a:noFill/>
                    </a:lnL>
                    <a:lnR>
                      <a:noFill/>
                    </a:lnR>
                    <a:lnT>
                      <a:noFill/>
                    </a:lnT>
                    <a:lnB>
                      <a:noFill/>
                    </a:lnB>
                  </a:tcPr>
                </a:tc>
              </a:tr>
              <a:tr h="312615">
                <a:tc>
                  <a:txBody>
                    <a:bodyPr/>
                    <a:lstStyle/>
                    <a:p>
                      <a:r>
                        <a:rPr lang="es-ES" sz="1500"/>
                        <a:t>chroot</a:t>
                      </a:r>
                    </a:p>
                  </a:txBody>
                  <a:tcPr marL="78154" marR="78154" marT="39077" marB="39077" anchor="ctr">
                    <a:lnL>
                      <a:noFill/>
                    </a:lnL>
                    <a:lnR>
                      <a:noFill/>
                    </a:lnR>
                    <a:lnT>
                      <a:noFill/>
                    </a:lnT>
                    <a:lnB>
                      <a:noFill/>
                    </a:lnB>
                  </a:tcPr>
                </a:tc>
              </a:tr>
              <a:tr h="312615">
                <a:tc>
                  <a:txBody>
                    <a:bodyPr/>
                    <a:lstStyle/>
                    <a:p>
                      <a:r>
                        <a:rPr lang="es-ES" sz="1500"/>
                        <a:t>chsh</a:t>
                      </a:r>
                    </a:p>
                  </a:txBody>
                  <a:tcPr marL="78154" marR="78154" marT="39077" marB="39077" anchor="ctr">
                    <a:lnL>
                      <a:noFill/>
                    </a:lnL>
                    <a:lnR>
                      <a:noFill/>
                    </a:lnR>
                    <a:lnT>
                      <a:noFill/>
                    </a:lnT>
                    <a:lnB>
                      <a:noFill/>
                    </a:lnB>
                  </a:tcPr>
                </a:tc>
              </a:tr>
              <a:tr h="312615">
                <a:tc>
                  <a:txBody>
                    <a:bodyPr/>
                    <a:lstStyle/>
                    <a:p>
                      <a:r>
                        <a:rPr lang="es-ES" sz="1500" dirty="0" err="1"/>
                        <a:t>clear</a:t>
                      </a:r>
                      <a:endParaRPr lang="es-ES" sz="1500" dirty="0"/>
                    </a:p>
                  </a:txBody>
                  <a:tcPr marL="78154" marR="78154" marT="39077" marB="39077" anchor="ctr">
                    <a:lnL>
                      <a:noFill/>
                    </a:lnL>
                    <a:lnR>
                      <a:noFill/>
                    </a:lnR>
                    <a:lnT>
                      <a:noFill/>
                    </a:lnT>
                    <a:lnB>
                      <a:noFill/>
                    </a:lnB>
                  </a:tcPr>
                </a:tc>
              </a:tr>
              <a:tr h="312615">
                <a:tc>
                  <a:txBody>
                    <a:bodyPr/>
                    <a:lstStyle/>
                    <a:p>
                      <a:r>
                        <a:rPr lang="es-ES" sz="1500" dirty="0" err="1"/>
                        <a:t>cmp</a:t>
                      </a:r>
                      <a:endParaRPr lang="es-ES" sz="1500" dirty="0"/>
                    </a:p>
                  </a:txBody>
                  <a:tcPr marL="78154" marR="78154" marT="39077" marB="39077" anchor="ctr">
                    <a:lnL>
                      <a:noFill/>
                    </a:lnL>
                    <a:lnR>
                      <a:noFill/>
                    </a:lnR>
                    <a:lnT>
                      <a:noFill/>
                    </a:lnT>
                    <a:lnB>
                      <a:noFill/>
                    </a:lnB>
                  </a:tcPr>
                </a:tc>
              </a:tr>
              <a:tr h="312615">
                <a:tc>
                  <a:txBody>
                    <a:bodyPr/>
                    <a:lstStyle/>
                    <a:p>
                      <a:r>
                        <a:rPr lang="es-ES" sz="1500">
                          <a:hlinkClick r:id="rId7"/>
                        </a:rPr>
                        <a:t>crontab</a:t>
                      </a:r>
                      <a:endParaRPr lang="es-ES" sz="1500"/>
                    </a:p>
                  </a:txBody>
                  <a:tcPr marL="78154" marR="78154" marT="39077" marB="39077" anchor="ctr">
                    <a:lnL>
                      <a:noFill/>
                    </a:lnL>
                    <a:lnR>
                      <a:noFill/>
                    </a:lnR>
                    <a:lnT>
                      <a:noFill/>
                    </a:lnT>
                    <a:lnB>
                      <a:noFill/>
                    </a:lnB>
                  </a:tcPr>
                </a:tc>
              </a:tr>
              <a:tr h="312615">
                <a:tc>
                  <a:txBody>
                    <a:bodyPr/>
                    <a:lstStyle/>
                    <a:p>
                      <a:r>
                        <a:rPr lang="es-ES" sz="1500"/>
                        <a:t>curl</a:t>
                      </a:r>
                    </a:p>
                  </a:txBody>
                  <a:tcPr marL="78154" marR="78154" marT="39077" marB="39077" anchor="ctr">
                    <a:lnL>
                      <a:noFill/>
                    </a:lnL>
                    <a:lnR>
                      <a:noFill/>
                    </a:lnR>
                    <a:lnT>
                      <a:noFill/>
                    </a:lnT>
                    <a:lnB>
                      <a:noFill/>
                    </a:lnB>
                  </a:tcPr>
                </a:tc>
              </a:tr>
              <a:tr h="312615">
                <a:tc>
                  <a:txBody>
                    <a:bodyPr/>
                    <a:lstStyle/>
                    <a:p>
                      <a:r>
                        <a:rPr lang="es-ES" sz="1500"/>
                        <a:t>cut</a:t>
                      </a:r>
                    </a:p>
                  </a:txBody>
                  <a:tcPr marL="78154" marR="78154" marT="39077" marB="39077" anchor="ctr">
                    <a:lnL>
                      <a:noFill/>
                    </a:lnL>
                    <a:lnR>
                      <a:noFill/>
                    </a:lnR>
                    <a:lnT>
                      <a:noFill/>
                    </a:lnT>
                    <a:lnB>
                      <a:noFill/>
                    </a:lnB>
                  </a:tcPr>
                </a:tc>
              </a:tr>
              <a:tr h="312615">
                <a:tc>
                  <a:txBody>
                    <a:bodyPr/>
                    <a:lstStyle/>
                    <a:p>
                      <a:r>
                        <a:rPr lang="es-ES" sz="1500">
                          <a:hlinkClick r:id="rId8"/>
                        </a:rPr>
                        <a:t>date</a:t>
                      </a:r>
                      <a:endParaRPr lang="es-ES" sz="1500"/>
                    </a:p>
                  </a:txBody>
                  <a:tcPr marL="78154" marR="78154" marT="39077" marB="39077" anchor="ctr">
                    <a:lnL>
                      <a:noFill/>
                    </a:lnL>
                    <a:lnR>
                      <a:noFill/>
                    </a:lnR>
                    <a:lnT>
                      <a:noFill/>
                    </a:lnT>
                    <a:lnB>
                      <a:noFill/>
                    </a:lnB>
                  </a:tcPr>
                </a:tc>
              </a:tr>
              <a:tr h="312615">
                <a:tc>
                  <a:txBody>
                    <a:bodyPr/>
                    <a:lstStyle/>
                    <a:p>
                      <a:r>
                        <a:rPr lang="es-ES" sz="1500"/>
                        <a:t>dd</a:t>
                      </a:r>
                    </a:p>
                  </a:txBody>
                  <a:tcPr marL="78154" marR="78154" marT="39077" marB="39077" anchor="ctr">
                    <a:lnL>
                      <a:noFill/>
                    </a:lnL>
                    <a:lnR>
                      <a:noFill/>
                    </a:lnR>
                    <a:lnT>
                      <a:noFill/>
                    </a:lnT>
                    <a:lnB>
                      <a:noFill/>
                    </a:lnB>
                  </a:tcPr>
                </a:tc>
              </a:tr>
              <a:tr h="312615">
                <a:tc>
                  <a:txBody>
                    <a:bodyPr/>
                    <a:lstStyle/>
                    <a:p>
                      <a:r>
                        <a:rPr lang="es-ES" sz="1500"/>
                        <a:t>ddate</a:t>
                      </a:r>
                    </a:p>
                  </a:txBody>
                  <a:tcPr marL="78154" marR="78154" marT="39077" marB="39077" anchor="ctr">
                    <a:lnL>
                      <a:noFill/>
                    </a:lnL>
                    <a:lnR>
                      <a:noFill/>
                    </a:lnR>
                    <a:lnT>
                      <a:noFill/>
                    </a:lnT>
                    <a:lnB>
                      <a:noFill/>
                    </a:lnB>
                  </a:tcPr>
                </a:tc>
              </a:tr>
              <a:tr h="312615">
                <a:tc>
                  <a:txBody>
                    <a:bodyPr/>
                    <a:lstStyle/>
                    <a:p>
                      <a:r>
                        <a:rPr lang="es-ES" sz="1500" dirty="0" err="1"/>
                        <a:t>df</a:t>
                      </a:r>
                      <a:endParaRPr lang="es-ES" sz="1500" dirty="0"/>
                    </a:p>
                  </a:txBody>
                  <a:tcPr marL="78154" marR="78154" marT="39077" marB="39077" anchor="ctr">
                    <a:lnL>
                      <a:noFill/>
                    </a:lnL>
                    <a:lnR>
                      <a:noFill/>
                    </a:lnR>
                    <a:lnT>
                      <a:noFill/>
                    </a:lnT>
                    <a:lnB>
                      <a:noFill/>
                    </a:lnB>
                  </a:tcPr>
                </a:tc>
              </a:tr>
            </a:tbl>
          </a:graphicData>
        </a:graphic>
      </p:graphicFrame>
      <p:graphicFrame>
        <p:nvGraphicFramePr>
          <p:cNvPr id="6" name="5 Tabla"/>
          <p:cNvGraphicFramePr>
            <a:graphicFrameLocks noGrp="1"/>
          </p:cNvGraphicFramePr>
          <p:nvPr/>
        </p:nvGraphicFramePr>
        <p:xfrm>
          <a:off x="2195736" y="1484778"/>
          <a:ext cx="864096" cy="4248470"/>
        </p:xfrm>
        <a:graphic>
          <a:graphicData uri="http://schemas.openxmlformats.org/drawingml/2006/table">
            <a:tbl>
              <a:tblPr/>
              <a:tblGrid>
                <a:gridCol w="864096"/>
              </a:tblGrid>
              <a:tr h="249910">
                <a:tc>
                  <a:txBody>
                    <a:bodyPr/>
                    <a:lstStyle/>
                    <a:p>
                      <a:r>
                        <a:rPr lang="es-ES" sz="1200" dirty="0" err="1"/>
                        <a:t>diff</a:t>
                      </a:r>
                      <a:endParaRPr lang="es-ES" sz="1200" dirty="0"/>
                    </a:p>
                  </a:txBody>
                  <a:tcPr marL="59765" marR="59765" marT="29882" marB="29882" anchor="ctr">
                    <a:lnL>
                      <a:noFill/>
                    </a:lnL>
                    <a:lnR>
                      <a:noFill/>
                    </a:lnR>
                    <a:lnT>
                      <a:noFill/>
                    </a:lnT>
                    <a:lnB>
                      <a:noFill/>
                    </a:lnB>
                  </a:tcPr>
                </a:tc>
              </a:tr>
              <a:tr h="249910">
                <a:tc>
                  <a:txBody>
                    <a:bodyPr/>
                    <a:lstStyle/>
                    <a:p>
                      <a:r>
                        <a:rPr lang="es-ES" sz="1200" dirty="0" err="1"/>
                        <a:t>dig</a:t>
                      </a:r>
                      <a:endParaRPr lang="es-ES" sz="1200" dirty="0"/>
                    </a:p>
                  </a:txBody>
                  <a:tcPr marL="59765" marR="59765" marT="29882" marB="29882" anchor="ctr">
                    <a:lnL>
                      <a:noFill/>
                    </a:lnL>
                    <a:lnR>
                      <a:noFill/>
                    </a:lnR>
                    <a:lnT>
                      <a:noFill/>
                    </a:lnT>
                    <a:lnB>
                      <a:noFill/>
                    </a:lnB>
                  </a:tcPr>
                </a:tc>
              </a:tr>
              <a:tr h="249910">
                <a:tc>
                  <a:txBody>
                    <a:bodyPr/>
                    <a:lstStyle/>
                    <a:p>
                      <a:r>
                        <a:rPr lang="es-ES" sz="1200">
                          <a:hlinkClick r:id="rId9"/>
                        </a:rPr>
                        <a:t>dmesg</a:t>
                      </a:r>
                      <a:endParaRPr lang="es-ES" sz="1200"/>
                    </a:p>
                  </a:txBody>
                  <a:tcPr marL="59765" marR="59765" marT="29882" marB="29882" anchor="ctr">
                    <a:lnL>
                      <a:noFill/>
                    </a:lnL>
                    <a:lnR>
                      <a:noFill/>
                    </a:lnR>
                    <a:lnT>
                      <a:noFill/>
                    </a:lnT>
                    <a:lnB>
                      <a:noFill/>
                    </a:lnB>
                  </a:tcPr>
                </a:tc>
              </a:tr>
              <a:tr h="249910">
                <a:tc>
                  <a:txBody>
                    <a:bodyPr/>
                    <a:lstStyle/>
                    <a:p>
                      <a:r>
                        <a:rPr lang="es-ES" sz="1200">
                          <a:hlinkClick r:id="rId9"/>
                        </a:rPr>
                        <a:t>dmidecode</a:t>
                      </a:r>
                      <a:endParaRPr lang="es-ES" sz="1200"/>
                    </a:p>
                  </a:txBody>
                  <a:tcPr marL="59765" marR="59765" marT="29882" marB="29882" anchor="ctr">
                    <a:lnL>
                      <a:noFill/>
                    </a:lnL>
                    <a:lnR>
                      <a:noFill/>
                    </a:lnR>
                    <a:lnT>
                      <a:noFill/>
                    </a:lnT>
                    <a:lnB>
                      <a:noFill/>
                    </a:lnB>
                  </a:tcPr>
                </a:tc>
              </a:tr>
              <a:tr h="249910">
                <a:tc>
                  <a:txBody>
                    <a:bodyPr/>
                    <a:lstStyle/>
                    <a:p>
                      <a:r>
                        <a:rPr lang="es-ES" sz="1200">
                          <a:hlinkClick r:id="rId10"/>
                        </a:rPr>
                        <a:t>dos2unix</a:t>
                      </a:r>
                      <a:endParaRPr lang="es-ES" sz="1200"/>
                    </a:p>
                  </a:txBody>
                  <a:tcPr marL="59765" marR="59765" marT="29882" marB="29882" anchor="ctr">
                    <a:lnL>
                      <a:noFill/>
                    </a:lnL>
                    <a:lnR>
                      <a:noFill/>
                    </a:lnR>
                    <a:lnT>
                      <a:noFill/>
                    </a:lnT>
                    <a:lnB>
                      <a:noFill/>
                    </a:lnB>
                  </a:tcPr>
                </a:tc>
              </a:tr>
              <a:tr h="249910">
                <a:tc>
                  <a:txBody>
                    <a:bodyPr/>
                    <a:lstStyle/>
                    <a:p>
                      <a:r>
                        <a:rPr lang="es-ES" sz="1200" dirty="0"/>
                        <a:t>du</a:t>
                      </a:r>
                    </a:p>
                  </a:txBody>
                  <a:tcPr marL="59765" marR="59765" marT="29882" marB="29882" anchor="ctr">
                    <a:lnL>
                      <a:noFill/>
                    </a:lnL>
                    <a:lnR>
                      <a:noFill/>
                    </a:lnR>
                    <a:lnT>
                      <a:noFill/>
                    </a:lnT>
                    <a:lnB>
                      <a:noFill/>
                    </a:lnB>
                  </a:tcPr>
                </a:tc>
              </a:tr>
              <a:tr h="249910">
                <a:tc>
                  <a:txBody>
                    <a:bodyPr/>
                    <a:lstStyle/>
                    <a:p>
                      <a:r>
                        <a:rPr lang="es-ES" sz="1200"/>
                        <a:t>echo</a:t>
                      </a:r>
                    </a:p>
                  </a:txBody>
                  <a:tcPr marL="59765" marR="59765" marT="29882" marB="29882" anchor="ctr">
                    <a:lnL>
                      <a:noFill/>
                    </a:lnL>
                    <a:lnR>
                      <a:noFill/>
                    </a:lnR>
                    <a:lnT>
                      <a:noFill/>
                    </a:lnT>
                    <a:lnB>
                      <a:noFill/>
                    </a:lnB>
                  </a:tcPr>
                </a:tc>
              </a:tr>
              <a:tr h="249910">
                <a:tc>
                  <a:txBody>
                    <a:bodyPr/>
                    <a:lstStyle/>
                    <a:p>
                      <a:r>
                        <a:rPr lang="es-ES" sz="1200">
                          <a:hlinkClick r:id="rId11"/>
                        </a:rPr>
                        <a:t>edquota</a:t>
                      </a:r>
                      <a:endParaRPr lang="es-ES" sz="1200"/>
                    </a:p>
                  </a:txBody>
                  <a:tcPr marL="59765" marR="59765" marT="29882" marB="29882" anchor="ctr">
                    <a:lnL>
                      <a:noFill/>
                    </a:lnL>
                    <a:lnR>
                      <a:noFill/>
                    </a:lnR>
                    <a:lnT>
                      <a:noFill/>
                    </a:lnT>
                    <a:lnB>
                      <a:noFill/>
                    </a:lnB>
                  </a:tcPr>
                </a:tc>
              </a:tr>
              <a:tr h="249910">
                <a:tc>
                  <a:txBody>
                    <a:bodyPr/>
                    <a:lstStyle/>
                    <a:p>
                      <a:r>
                        <a:rPr lang="es-ES" sz="1200"/>
                        <a:t>egrep</a:t>
                      </a:r>
                    </a:p>
                  </a:txBody>
                  <a:tcPr marL="59765" marR="59765" marT="29882" marB="29882" anchor="ctr">
                    <a:lnL>
                      <a:noFill/>
                    </a:lnL>
                    <a:lnR>
                      <a:noFill/>
                    </a:lnR>
                    <a:lnT>
                      <a:noFill/>
                    </a:lnT>
                    <a:lnB>
                      <a:noFill/>
                    </a:lnB>
                  </a:tcPr>
                </a:tc>
              </a:tr>
              <a:tr h="249910">
                <a:tc>
                  <a:txBody>
                    <a:bodyPr/>
                    <a:lstStyle/>
                    <a:p>
                      <a:r>
                        <a:rPr lang="es-ES" sz="1200"/>
                        <a:t>eject</a:t>
                      </a:r>
                    </a:p>
                  </a:txBody>
                  <a:tcPr marL="59765" marR="59765" marT="29882" marB="29882" anchor="ctr">
                    <a:lnL>
                      <a:noFill/>
                    </a:lnL>
                    <a:lnR>
                      <a:noFill/>
                    </a:lnR>
                    <a:lnT>
                      <a:noFill/>
                    </a:lnT>
                    <a:lnB>
                      <a:noFill/>
                    </a:lnB>
                  </a:tcPr>
                </a:tc>
              </a:tr>
              <a:tr h="249910">
                <a:tc>
                  <a:txBody>
                    <a:bodyPr/>
                    <a:lstStyle/>
                    <a:p>
                      <a:r>
                        <a:rPr lang="es-ES" sz="1200"/>
                        <a:t>env</a:t>
                      </a:r>
                    </a:p>
                  </a:txBody>
                  <a:tcPr marL="59765" marR="59765" marT="29882" marB="29882" anchor="ctr">
                    <a:lnL>
                      <a:noFill/>
                    </a:lnL>
                    <a:lnR>
                      <a:noFill/>
                    </a:lnR>
                    <a:lnT>
                      <a:noFill/>
                    </a:lnT>
                    <a:lnB>
                      <a:noFill/>
                    </a:lnB>
                  </a:tcPr>
                </a:tc>
              </a:tr>
              <a:tr h="249910">
                <a:tc>
                  <a:txBody>
                    <a:bodyPr/>
                    <a:lstStyle/>
                    <a:p>
                      <a:r>
                        <a:rPr lang="es-ES" sz="1200"/>
                        <a:t>ethtool</a:t>
                      </a:r>
                    </a:p>
                  </a:txBody>
                  <a:tcPr marL="59765" marR="59765" marT="29882" marB="29882" anchor="ctr">
                    <a:lnL>
                      <a:noFill/>
                    </a:lnL>
                    <a:lnR>
                      <a:noFill/>
                    </a:lnR>
                    <a:lnT>
                      <a:noFill/>
                    </a:lnT>
                    <a:lnB>
                      <a:noFill/>
                    </a:lnB>
                  </a:tcPr>
                </a:tc>
              </a:tr>
              <a:tr h="249910">
                <a:tc>
                  <a:txBody>
                    <a:bodyPr/>
                    <a:lstStyle/>
                    <a:p>
                      <a:r>
                        <a:rPr lang="es-ES" sz="1200"/>
                        <a:t>exit</a:t>
                      </a:r>
                    </a:p>
                  </a:txBody>
                  <a:tcPr marL="59765" marR="59765" marT="29882" marB="29882" anchor="ctr">
                    <a:lnL>
                      <a:noFill/>
                    </a:lnL>
                    <a:lnR>
                      <a:noFill/>
                    </a:lnR>
                    <a:lnT>
                      <a:noFill/>
                    </a:lnT>
                    <a:lnB>
                      <a:noFill/>
                    </a:lnB>
                  </a:tcPr>
                </a:tc>
              </a:tr>
              <a:tr h="249910">
                <a:tc>
                  <a:txBody>
                    <a:bodyPr/>
                    <a:lstStyle/>
                    <a:p>
                      <a:r>
                        <a:rPr lang="es-ES" sz="1200"/>
                        <a:t>export</a:t>
                      </a:r>
                    </a:p>
                  </a:txBody>
                  <a:tcPr marL="59765" marR="59765" marT="29882" marB="29882" anchor="ctr">
                    <a:lnL>
                      <a:noFill/>
                    </a:lnL>
                    <a:lnR>
                      <a:noFill/>
                    </a:lnR>
                    <a:lnT>
                      <a:noFill/>
                    </a:lnT>
                    <a:lnB>
                      <a:noFill/>
                    </a:lnB>
                  </a:tcPr>
                </a:tc>
              </a:tr>
              <a:tr h="249910">
                <a:tc>
                  <a:txBody>
                    <a:bodyPr/>
                    <a:lstStyle/>
                    <a:p>
                      <a:r>
                        <a:rPr lang="es-ES" sz="1200"/>
                        <a:t>expr</a:t>
                      </a:r>
                    </a:p>
                  </a:txBody>
                  <a:tcPr marL="59765" marR="59765" marT="29882" marB="29882" anchor="ctr">
                    <a:lnL>
                      <a:noFill/>
                    </a:lnL>
                    <a:lnR>
                      <a:noFill/>
                    </a:lnR>
                    <a:lnT>
                      <a:noFill/>
                    </a:lnT>
                    <a:lnB>
                      <a:noFill/>
                    </a:lnB>
                  </a:tcPr>
                </a:tc>
              </a:tr>
              <a:tr h="249910">
                <a:tc>
                  <a:txBody>
                    <a:bodyPr/>
                    <a:lstStyle/>
                    <a:p>
                      <a:r>
                        <a:rPr lang="es-ES" sz="1200"/>
                        <a:t>fc</a:t>
                      </a:r>
                    </a:p>
                  </a:txBody>
                  <a:tcPr marL="59765" marR="59765" marT="29882" marB="29882" anchor="ctr">
                    <a:lnL>
                      <a:noFill/>
                    </a:lnL>
                    <a:lnR>
                      <a:noFill/>
                    </a:lnR>
                    <a:lnT>
                      <a:noFill/>
                    </a:lnT>
                    <a:lnB>
                      <a:noFill/>
                    </a:lnB>
                  </a:tcPr>
                </a:tc>
              </a:tr>
              <a:tr h="249910">
                <a:tc>
                  <a:txBody>
                    <a:bodyPr/>
                    <a:lstStyle/>
                    <a:p>
                      <a:r>
                        <a:rPr lang="es-ES" sz="1200" dirty="0" err="1">
                          <a:hlinkClick r:id="rId12"/>
                        </a:rPr>
                        <a:t>fdisk</a:t>
                      </a:r>
                      <a:endParaRPr lang="es-ES" sz="1200" dirty="0"/>
                    </a:p>
                  </a:txBody>
                  <a:tcPr marL="59765" marR="59765" marT="29882" marB="29882" anchor="ctr">
                    <a:lnL>
                      <a:noFill/>
                    </a:lnL>
                    <a:lnR>
                      <a:noFill/>
                    </a:lnR>
                    <a:lnT>
                      <a:noFill/>
                    </a:lnT>
                    <a:lnB>
                      <a:noFill/>
                    </a:lnB>
                  </a:tcPr>
                </a:tc>
              </a:tr>
            </a:tbl>
          </a:graphicData>
        </a:graphic>
      </p:graphicFrame>
      <p:graphicFrame>
        <p:nvGraphicFramePr>
          <p:cNvPr id="7" name="6 Tabla"/>
          <p:cNvGraphicFramePr>
            <a:graphicFrameLocks noGrp="1"/>
          </p:cNvGraphicFramePr>
          <p:nvPr/>
        </p:nvGraphicFramePr>
        <p:xfrm>
          <a:off x="3059832" y="1484783"/>
          <a:ext cx="792088" cy="4248476"/>
        </p:xfrm>
        <a:graphic>
          <a:graphicData uri="http://schemas.openxmlformats.org/drawingml/2006/table">
            <a:tbl>
              <a:tblPr/>
              <a:tblGrid>
                <a:gridCol w="792088"/>
              </a:tblGrid>
              <a:tr h="223604">
                <a:tc>
                  <a:txBody>
                    <a:bodyPr/>
                    <a:lstStyle/>
                    <a:p>
                      <a:r>
                        <a:rPr lang="es-ES" sz="1100" dirty="0" err="1"/>
                        <a:t>file</a:t>
                      </a:r>
                      <a:endParaRPr lang="es-ES" sz="1100" dirty="0"/>
                    </a:p>
                  </a:txBody>
                  <a:tcPr marL="53474" marR="53474" marT="26737" marB="26737" anchor="ctr">
                    <a:lnL>
                      <a:noFill/>
                    </a:lnL>
                    <a:lnR>
                      <a:noFill/>
                    </a:lnR>
                    <a:lnT>
                      <a:noFill/>
                    </a:lnT>
                    <a:lnB>
                      <a:noFill/>
                    </a:lnB>
                  </a:tcPr>
                </a:tc>
              </a:tr>
              <a:tr h="223604">
                <a:tc>
                  <a:txBody>
                    <a:bodyPr/>
                    <a:lstStyle/>
                    <a:p>
                      <a:r>
                        <a:rPr lang="es-ES" sz="1100"/>
                        <a:t>find</a:t>
                      </a:r>
                    </a:p>
                  </a:txBody>
                  <a:tcPr marL="53474" marR="53474" marT="26737" marB="26737" anchor="ctr">
                    <a:lnL>
                      <a:noFill/>
                    </a:lnL>
                    <a:lnR>
                      <a:noFill/>
                    </a:lnR>
                    <a:lnT>
                      <a:noFill/>
                    </a:lnT>
                    <a:lnB>
                      <a:noFill/>
                    </a:lnB>
                  </a:tcPr>
                </a:tc>
              </a:tr>
              <a:tr h="223604">
                <a:tc>
                  <a:txBody>
                    <a:bodyPr/>
                    <a:lstStyle/>
                    <a:p>
                      <a:r>
                        <a:rPr lang="es-ES" sz="1100"/>
                        <a:t>finger</a:t>
                      </a:r>
                    </a:p>
                  </a:txBody>
                  <a:tcPr marL="53474" marR="53474" marT="26737" marB="26737" anchor="ctr">
                    <a:lnL>
                      <a:noFill/>
                    </a:lnL>
                    <a:lnR>
                      <a:noFill/>
                    </a:lnR>
                    <a:lnT>
                      <a:noFill/>
                    </a:lnT>
                    <a:lnB>
                      <a:noFill/>
                    </a:lnB>
                  </a:tcPr>
                </a:tc>
              </a:tr>
              <a:tr h="223604">
                <a:tc>
                  <a:txBody>
                    <a:bodyPr/>
                    <a:lstStyle/>
                    <a:p>
                      <a:r>
                        <a:rPr lang="es-ES" sz="1100">
                          <a:hlinkClick r:id="rId13"/>
                        </a:rPr>
                        <a:t>fortune</a:t>
                      </a:r>
                      <a:endParaRPr lang="es-ES" sz="1100"/>
                    </a:p>
                  </a:txBody>
                  <a:tcPr marL="53474" marR="53474" marT="26737" marB="26737" anchor="ctr">
                    <a:lnL>
                      <a:noFill/>
                    </a:lnL>
                    <a:lnR>
                      <a:noFill/>
                    </a:lnR>
                    <a:lnT>
                      <a:noFill/>
                    </a:lnT>
                    <a:lnB>
                      <a:noFill/>
                    </a:lnB>
                  </a:tcPr>
                </a:tc>
              </a:tr>
              <a:tr h="223604">
                <a:tc>
                  <a:txBody>
                    <a:bodyPr/>
                    <a:lstStyle/>
                    <a:p>
                      <a:r>
                        <a:rPr lang="es-ES" sz="1100">
                          <a:hlinkClick r:id="rId9"/>
                        </a:rPr>
                        <a:t>free</a:t>
                      </a:r>
                      <a:endParaRPr lang="es-ES" sz="1100"/>
                    </a:p>
                  </a:txBody>
                  <a:tcPr marL="53474" marR="53474" marT="26737" marB="26737" anchor="ctr">
                    <a:lnL>
                      <a:noFill/>
                    </a:lnL>
                    <a:lnR>
                      <a:noFill/>
                    </a:lnR>
                    <a:lnT>
                      <a:noFill/>
                    </a:lnT>
                    <a:lnB>
                      <a:noFill/>
                    </a:lnB>
                  </a:tcPr>
                </a:tc>
              </a:tr>
              <a:tr h="223604">
                <a:tc>
                  <a:txBody>
                    <a:bodyPr/>
                    <a:lstStyle/>
                    <a:p>
                      <a:r>
                        <a:rPr lang="es-ES" sz="1100"/>
                        <a:t>fsck</a:t>
                      </a:r>
                    </a:p>
                  </a:txBody>
                  <a:tcPr marL="53474" marR="53474" marT="26737" marB="26737" anchor="ctr">
                    <a:lnL>
                      <a:noFill/>
                    </a:lnL>
                    <a:lnR>
                      <a:noFill/>
                    </a:lnR>
                    <a:lnT>
                      <a:noFill/>
                    </a:lnT>
                    <a:lnB>
                      <a:noFill/>
                    </a:lnB>
                  </a:tcPr>
                </a:tc>
              </a:tr>
              <a:tr h="223604">
                <a:tc>
                  <a:txBody>
                    <a:bodyPr/>
                    <a:lstStyle/>
                    <a:p>
                      <a:r>
                        <a:rPr lang="es-ES" sz="1100">
                          <a:hlinkClick r:id="rId14"/>
                        </a:rPr>
                        <a:t>gawk</a:t>
                      </a:r>
                      <a:endParaRPr lang="es-ES" sz="1100"/>
                    </a:p>
                  </a:txBody>
                  <a:tcPr marL="53474" marR="53474" marT="26737" marB="26737" anchor="ctr">
                    <a:lnL>
                      <a:noFill/>
                    </a:lnL>
                    <a:lnR>
                      <a:noFill/>
                    </a:lnR>
                    <a:lnT>
                      <a:noFill/>
                    </a:lnT>
                    <a:lnB>
                      <a:noFill/>
                    </a:lnB>
                  </a:tcPr>
                </a:tc>
              </a:tr>
              <a:tr h="223604">
                <a:tc>
                  <a:txBody>
                    <a:bodyPr/>
                    <a:lstStyle/>
                    <a:p>
                      <a:r>
                        <a:rPr lang="es-ES" sz="1100" dirty="0" err="1"/>
                        <a:t>gcc</a:t>
                      </a:r>
                      <a:endParaRPr lang="es-ES" sz="1100" dirty="0"/>
                    </a:p>
                  </a:txBody>
                  <a:tcPr marL="53474" marR="53474" marT="26737" marB="26737" anchor="ctr">
                    <a:lnL>
                      <a:noFill/>
                    </a:lnL>
                    <a:lnR>
                      <a:noFill/>
                    </a:lnR>
                    <a:lnT>
                      <a:noFill/>
                    </a:lnT>
                    <a:lnB>
                      <a:noFill/>
                    </a:lnB>
                  </a:tcPr>
                </a:tc>
              </a:tr>
              <a:tr h="223604">
                <a:tc>
                  <a:txBody>
                    <a:bodyPr/>
                    <a:lstStyle/>
                    <a:p>
                      <a:r>
                        <a:rPr lang="es-ES" sz="1100" dirty="0" err="1"/>
                        <a:t>gedit</a:t>
                      </a:r>
                      <a:endParaRPr lang="es-ES" sz="1100" dirty="0"/>
                    </a:p>
                  </a:txBody>
                  <a:tcPr marL="53474" marR="53474" marT="26737" marB="26737" anchor="ctr">
                    <a:lnL>
                      <a:noFill/>
                    </a:lnL>
                    <a:lnR>
                      <a:noFill/>
                    </a:lnR>
                    <a:lnT>
                      <a:noFill/>
                    </a:lnT>
                    <a:lnB>
                      <a:noFill/>
                    </a:lnB>
                  </a:tcPr>
                </a:tc>
              </a:tr>
              <a:tr h="223604">
                <a:tc>
                  <a:txBody>
                    <a:bodyPr/>
                    <a:lstStyle/>
                    <a:p>
                      <a:r>
                        <a:rPr lang="es-ES" sz="1100"/>
                        <a:t>gpasswd</a:t>
                      </a:r>
                    </a:p>
                  </a:txBody>
                  <a:tcPr marL="53474" marR="53474" marT="26737" marB="26737" anchor="ctr">
                    <a:lnL>
                      <a:noFill/>
                    </a:lnL>
                    <a:lnR>
                      <a:noFill/>
                    </a:lnR>
                    <a:lnT>
                      <a:noFill/>
                    </a:lnT>
                    <a:lnB>
                      <a:noFill/>
                    </a:lnB>
                  </a:tcPr>
                </a:tc>
              </a:tr>
              <a:tr h="223604">
                <a:tc>
                  <a:txBody>
                    <a:bodyPr/>
                    <a:lstStyle/>
                    <a:p>
                      <a:r>
                        <a:rPr lang="es-ES" sz="1100">
                          <a:hlinkClick r:id="rId15"/>
                        </a:rPr>
                        <a:t>gpg</a:t>
                      </a:r>
                      <a:endParaRPr lang="es-ES" sz="1100"/>
                    </a:p>
                  </a:txBody>
                  <a:tcPr marL="53474" marR="53474" marT="26737" marB="26737" anchor="ctr">
                    <a:lnL>
                      <a:noFill/>
                    </a:lnL>
                    <a:lnR>
                      <a:noFill/>
                    </a:lnR>
                    <a:lnT>
                      <a:noFill/>
                    </a:lnT>
                    <a:lnB>
                      <a:noFill/>
                    </a:lnB>
                  </a:tcPr>
                </a:tc>
              </a:tr>
              <a:tr h="223604">
                <a:tc>
                  <a:txBody>
                    <a:bodyPr/>
                    <a:lstStyle/>
                    <a:p>
                      <a:r>
                        <a:rPr lang="es-ES" sz="1100"/>
                        <a:t>grep</a:t>
                      </a:r>
                    </a:p>
                  </a:txBody>
                  <a:tcPr marL="53474" marR="53474" marT="26737" marB="26737" anchor="ctr">
                    <a:lnL>
                      <a:noFill/>
                    </a:lnL>
                    <a:lnR>
                      <a:noFill/>
                    </a:lnR>
                    <a:lnT>
                      <a:noFill/>
                    </a:lnT>
                    <a:lnB>
                      <a:noFill/>
                    </a:lnB>
                  </a:tcPr>
                </a:tc>
              </a:tr>
              <a:tr h="223604">
                <a:tc>
                  <a:txBody>
                    <a:bodyPr/>
                    <a:lstStyle/>
                    <a:p>
                      <a:r>
                        <a:rPr lang="es-ES" sz="1100"/>
                        <a:t>groupadd</a:t>
                      </a:r>
                    </a:p>
                  </a:txBody>
                  <a:tcPr marL="53474" marR="53474" marT="26737" marB="26737" anchor="ctr">
                    <a:lnL>
                      <a:noFill/>
                    </a:lnL>
                    <a:lnR>
                      <a:noFill/>
                    </a:lnR>
                    <a:lnT>
                      <a:noFill/>
                    </a:lnT>
                    <a:lnB>
                      <a:noFill/>
                    </a:lnB>
                  </a:tcPr>
                </a:tc>
              </a:tr>
              <a:tr h="223604">
                <a:tc>
                  <a:txBody>
                    <a:bodyPr/>
                    <a:lstStyle/>
                    <a:p>
                      <a:r>
                        <a:rPr lang="es-ES" sz="1100"/>
                        <a:t>groupdel</a:t>
                      </a:r>
                    </a:p>
                  </a:txBody>
                  <a:tcPr marL="53474" marR="53474" marT="26737" marB="26737" anchor="ctr">
                    <a:lnL>
                      <a:noFill/>
                    </a:lnL>
                    <a:lnR>
                      <a:noFill/>
                    </a:lnR>
                    <a:lnT>
                      <a:noFill/>
                    </a:lnT>
                    <a:lnB>
                      <a:noFill/>
                    </a:lnB>
                  </a:tcPr>
                </a:tc>
              </a:tr>
              <a:tr h="223604">
                <a:tc>
                  <a:txBody>
                    <a:bodyPr/>
                    <a:lstStyle/>
                    <a:p>
                      <a:r>
                        <a:rPr lang="es-ES" sz="1100"/>
                        <a:t>groupmod</a:t>
                      </a:r>
                    </a:p>
                  </a:txBody>
                  <a:tcPr marL="53474" marR="53474" marT="26737" marB="26737" anchor="ctr">
                    <a:lnL>
                      <a:noFill/>
                    </a:lnL>
                    <a:lnR>
                      <a:noFill/>
                    </a:lnR>
                    <a:lnT>
                      <a:noFill/>
                    </a:lnT>
                    <a:lnB>
                      <a:noFill/>
                    </a:lnB>
                  </a:tcPr>
                </a:tc>
              </a:tr>
              <a:tr h="223604">
                <a:tc>
                  <a:txBody>
                    <a:bodyPr/>
                    <a:lstStyle/>
                    <a:p>
                      <a:r>
                        <a:rPr lang="es-ES" sz="1100"/>
                        <a:t>groups</a:t>
                      </a:r>
                    </a:p>
                  </a:txBody>
                  <a:tcPr marL="53474" marR="53474" marT="26737" marB="26737" anchor="ctr">
                    <a:lnL>
                      <a:noFill/>
                    </a:lnL>
                    <a:lnR>
                      <a:noFill/>
                    </a:lnR>
                    <a:lnT>
                      <a:noFill/>
                    </a:lnT>
                    <a:lnB>
                      <a:noFill/>
                    </a:lnB>
                  </a:tcPr>
                </a:tc>
              </a:tr>
              <a:tr h="223604">
                <a:tc>
                  <a:txBody>
                    <a:bodyPr/>
                    <a:lstStyle/>
                    <a:p>
                      <a:r>
                        <a:rPr lang="es-ES" sz="1100"/>
                        <a:t>gzip</a:t>
                      </a:r>
                    </a:p>
                  </a:txBody>
                  <a:tcPr marL="53474" marR="53474" marT="26737" marB="26737" anchor="ctr">
                    <a:lnL>
                      <a:noFill/>
                    </a:lnL>
                    <a:lnR>
                      <a:noFill/>
                    </a:lnR>
                    <a:lnT>
                      <a:noFill/>
                    </a:lnT>
                    <a:lnB>
                      <a:noFill/>
                    </a:lnB>
                  </a:tcPr>
                </a:tc>
              </a:tr>
              <a:tr h="223604">
                <a:tc>
                  <a:txBody>
                    <a:bodyPr/>
                    <a:lstStyle/>
                    <a:p>
                      <a:r>
                        <a:rPr lang="es-ES" sz="1100"/>
                        <a:t>halt</a:t>
                      </a:r>
                    </a:p>
                  </a:txBody>
                  <a:tcPr marL="53474" marR="53474" marT="26737" marB="26737" anchor="ctr">
                    <a:lnL>
                      <a:noFill/>
                    </a:lnL>
                    <a:lnR>
                      <a:noFill/>
                    </a:lnR>
                    <a:lnT>
                      <a:noFill/>
                    </a:lnT>
                    <a:lnB>
                      <a:noFill/>
                    </a:lnB>
                  </a:tcPr>
                </a:tc>
              </a:tr>
              <a:tr h="223604">
                <a:tc>
                  <a:txBody>
                    <a:bodyPr/>
                    <a:lstStyle/>
                    <a:p>
                      <a:r>
                        <a:rPr lang="es-ES" sz="1100" dirty="0" err="1"/>
                        <a:t>hdparm</a:t>
                      </a:r>
                      <a:endParaRPr lang="es-ES" sz="1100" dirty="0"/>
                    </a:p>
                  </a:txBody>
                  <a:tcPr marL="53474" marR="53474" marT="26737" marB="26737" anchor="ctr">
                    <a:lnL>
                      <a:noFill/>
                    </a:lnL>
                    <a:lnR>
                      <a:noFill/>
                    </a:lnR>
                    <a:lnT>
                      <a:noFill/>
                    </a:lnT>
                    <a:lnB>
                      <a:noFill/>
                    </a:lnB>
                  </a:tcPr>
                </a:tc>
              </a:tr>
            </a:tbl>
          </a:graphicData>
        </a:graphic>
      </p:graphicFrame>
      <p:graphicFrame>
        <p:nvGraphicFramePr>
          <p:cNvPr id="8" name="7 Tabla"/>
          <p:cNvGraphicFramePr>
            <a:graphicFrameLocks noGrp="1"/>
          </p:cNvGraphicFramePr>
          <p:nvPr/>
        </p:nvGraphicFramePr>
        <p:xfrm>
          <a:off x="3923928" y="1484785"/>
          <a:ext cx="720080" cy="4320477"/>
        </p:xfrm>
        <a:graphic>
          <a:graphicData uri="http://schemas.openxmlformats.org/drawingml/2006/table">
            <a:tbl>
              <a:tblPr/>
              <a:tblGrid>
                <a:gridCol w="720080"/>
              </a:tblGrid>
              <a:tr h="205737">
                <a:tc>
                  <a:txBody>
                    <a:bodyPr/>
                    <a:lstStyle/>
                    <a:p>
                      <a:r>
                        <a:rPr lang="es-ES" sz="1000" dirty="0"/>
                        <a:t>head</a:t>
                      </a:r>
                    </a:p>
                  </a:txBody>
                  <a:tcPr marL="48381" marR="48381" marT="24190" marB="24190" anchor="ctr">
                    <a:lnL>
                      <a:noFill/>
                    </a:lnL>
                    <a:lnR>
                      <a:noFill/>
                    </a:lnR>
                    <a:lnT>
                      <a:noFill/>
                    </a:lnT>
                    <a:lnB>
                      <a:noFill/>
                    </a:lnB>
                  </a:tcPr>
                </a:tc>
              </a:tr>
              <a:tr h="205737">
                <a:tc>
                  <a:txBody>
                    <a:bodyPr/>
                    <a:lstStyle/>
                    <a:p>
                      <a:r>
                        <a:rPr lang="es-ES" sz="1000"/>
                        <a:t>help</a:t>
                      </a:r>
                    </a:p>
                  </a:txBody>
                  <a:tcPr marL="48381" marR="48381" marT="24190" marB="24190" anchor="ctr">
                    <a:lnL>
                      <a:noFill/>
                    </a:lnL>
                    <a:lnR>
                      <a:noFill/>
                    </a:lnR>
                    <a:lnT>
                      <a:noFill/>
                    </a:lnT>
                    <a:lnB>
                      <a:noFill/>
                    </a:lnB>
                  </a:tcPr>
                </a:tc>
              </a:tr>
              <a:tr h="205737">
                <a:tc>
                  <a:txBody>
                    <a:bodyPr/>
                    <a:lstStyle/>
                    <a:p>
                      <a:r>
                        <a:rPr lang="es-ES" sz="1000">
                          <a:hlinkClick r:id="rId16"/>
                        </a:rPr>
                        <a:t>history</a:t>
                      </a:r>
                      <a:endParaRPr lang="es-ES" sz="1000"/>
                    </a:p>
                  </a:txBody>
                  <a:tcPr marL="48381" marR="48381" marT="24190" marB="24190" anchor="ctr">
                    <a:lnL>
                      <a:noFill/>
                    </a:lnL>
                    <a:lnR>
                      <a:noFill/>
                    </a:lnR>
                    <a:lnT>
                      <a:noFill/>
                    </a:lnT>
                    <a:lnB>
                      <a:noFill/>
                    </a:lnB>
                  </a:tcPr>
                </a:tc>
              </a:tr>
              <a:tr h="205737">
                <a:tc>
                  <a:txBody>
                    <a:bodyPr/>
                    <a:lstStyle/>
                    <a:p>
                      <a:r>
                        <a:rPr lang="es-ES" sz="1000"/>
                        <a:t>host</a:t>
                      </a:r>
                    </a:p>
                  </a:txBody>
                  <a:tcPr marL="48381" marR="48381" marT="24190" marB="24190" anchor="ctr">
                    <a:lnL>
                      <a:noFill/>
                    </a:lnL>
                    <a:lnR>
                      <a:noFill/>
                    </a:lnR>
                    <a:lnT>
                      <a:noFill/>
                    </a:lnT>
                    <a:lnB>
                      <a:noFill/>
                    </a:lnB>
                  </a:tcPr>
                </a:tc>
              </a:tr>
              <a:tr h="205737">
                <a:tc>
                  <a:txBody>
                    <a:bodyPr/>
                    <a:lstStyle/>
                    <a:p>
                      <a:r>
                        <a:rPr lang="es-ES" sz="1000"/>
                        <a:t>hostname</a:t>
                      </a:r>
                    </a:p>
                  </a:txBody>
                  <a:tcPr marL="48381" marR="48381" marT="24190" marB="24190" anchor="ctr">
                    <a:lnL>
                      <a:noFill/>
                    </a:lnL>
                    <a:lnR>
                      <a:noFill/>
                    </a:lnR>
                    <a:lnT>
                      <a:noFill/>
                    </a:lnT>
                    <a:lnB>
                      <a:noFill/>
                    </a:lnB>
                  </a:tcPr>
                </a:tc>
              </a:tr>
              <a:tr h="205737">
                <a:tc>
                  <a:txBody>
                    <a:bodyPr/>
                    <a:lstStyle/>
                    <a:p>
                      <a:r>
                        <a:rPr lang="es-ES" sz="1000"/>
                        <a:t>htpasswd</a:t>
                      </a:r>
                    </a:p>
                  </a:txBody>
                  <a:tcPr marL="48381" marR="48381" marT="24190" marB="24190" anchor="ctr">
                    <a:lnL>
                      <a:noFill/>
                    </a:lnL>
                    <a:lnR>
                      <a:noFill/>
                    </a:lnR>
                    <a:lnT>
                      <a:noFill/>
                    </a:lnT>
                    <a:lnB>
                      <a:noFill/>
                    </a:lnB>
                  </a:tcPr>
                </a:tc>
              </a:tr>
              <a:tr h="205737">
                <a:tc>
                  <a:txBody>
                    <a:bodyPr/>
                    <a:lstStyle/>
                    <a:p>
                      <a:r>
                        <a:rPr lang="es-ES" sz="1000">
                          <a:hlinkClick r:id="rId8"/>
                        </a:rPr>
                        <a:t>hwclock</a:t>
                      </a:r>
                      <a:endParaRPr lang="es-ES" sz="1000"/>
                    </a:p>
                  </a:txBody>
                  <a:tcPr marL="48381" marR="48381" marT="24190" marB="24190" anchor="ctr">
                    <a:lnL>
                      <a:noFill/>
                    </a:lnL>
                    <a:lnR>
                      <a:noFill/>
                    </a:lnR>
                    <a:lnT>
                      <a:noFill/>
                    </a:lnT>
                    <a:lnB>
                      <a:noFill/>
                    </a:lnB>
                  </a:tcPr>
                </a:tc>
              </a:tr>
              <a:tr h="205737">
                <a:tc>
                  <a:txBody>
                    <a:bodyPr/>
                    <a:lstStyle/>
                    <a:p>
                      <a:r>
                        <a:rPr lang="es-ES" sz="1000">
                          <a:hlinkClick r:id="rId17"/>
                        </a:rPr>
                        <a:t>id</a:t>
                      </a:r>
                      <a:endParaRPr lang="es-ES" sz="1000"/>
                    </a:p>
                  </a:txBody>
                  <a:tcPr marL="48381" marR="48381" marT="24190" marB="24190" anchor="ctr">
                    <a:lnL>
                      <a:noFill/>
                    </a:lnL>
                    <a:lnR>
                      <a:noFill/>
                    </a:lnR>
                    <a:lnT>
                      <a:noFill/>
                    </a:lnT>
                    <a:lnB>
                      <a:noFill/>
                    </a:lnB>
                  </a:tcPr>
                </a:tc>
              </a:tr>
              <a:tr h="205737">
                <a:tc>
                  <a:txBody>
                    <a:bodyPr/>
                    <a:lstStyle/>
                    <a:p>
                      <a:r>
                        <a:rPr lang="es-ES" sz="1000"/>
                        <a:t>ifconfig</a:t>
                      </a:r>
                    </a:p>
                  </a:txBody>
                  <a:tcPr marL="48381" marR="48381" marT="24190" marB="24190" anchor="ctr">
                    <a:lnL>
                      <a:noFill/>
                    </a:lnL>
                    <a:lnR>
                      <a:noFill/>
                    </a:lnR>
                    <a:lnT>
                      <a:noFill/>
                    </a:lnT>
                    <a:lnB>
                      <a:noFill/>
                    </a:lnB>
                  </a:tcPr>
                </a:tc>
              </a:tr>
              <a:tr h="205737">
                <a:tc>
                  <a:txBody>
                    <a:bodyPr/>
                    <a:lstStyle/>
                    <a:p>
                      <a:r>
                        <a:rPr lang="es-ES" sz="1000">
                          <a:hlinkClick r:id="rId5"/>
                        </a:rPr>
                        <a:t>init</a:t>
                      </a:r>
                      <a:endParaRPr lang="es-ES" sz="1000"/>
                    </a:p>
                  </a:txBody>
                  <a:tcPr marL="48381" marR="48381" marT="24190" marB="24190" anchor="ctr">
                    <a:lnL>
                      <a:noFill/>
                    </a:lnL>
                    <a:lnR>
                      <a:noFill/>
                    </a:lnR>
                    <a:lnT>
                      <a:noFill/>
                    </a:lnT>
                    <a:lnB>
                      <a:noFill/>
                    </a:lnB>
                  </a:tcPr>
                </a:tc>
              </a:tr>
              <a:tr h="205737">
                <a:tc>
                  <a:txBody>
                    <a:bodyPr/>
                    <a:lstStyle/>
                    <a:p>
                      <a:r>
                        <a:rPr lang="es-ES" sz="1000" dirty="0" err="1"/>
                        <a:t>insmod</a:t>
                      </a:r>
                      <a:endParaRPr lang="es-ES" sz="1000" dirty="0"/>
                    </a:p>
                  </a:txBody>
                  <a:tcPr marL="48381" marR="48381" marT="24190" marB="24190" anchor="ctr">
                    <a:lnL>
                      <a:noFill/>
                    </a:lnL>
                    <a:lnR>
                      <a:noFill/>
                    </a:lnR>
                    <a:lnT>
                      <a:noFill/>
                    </a:lnT>
                    <a:lnB>
                      <a:noFill/>
                    </a:lnB>
                  </a:tcPr>
                </a:tc>
              </a:tr>
              <a:tr h="205737">
                <a:tc>
                  <a:txBody>
                    <a:bodyPr/>
                    <a:lstStyle/>
                    <a:p>
                      <a:r>
                        <a:rPr lang="es-ES" sz="1000"/>
                        <a:t>ipcalc</a:t>
                      </a:r>
                    </a:p>
                  </a:txBody>
                  <a:tcPr marL="48381" marR="48381" marT="24190" marB="24190" anchor="ctr">
                    <a:lnL>
                      <a:noFill/>
                    </a:lnL>
                    <a:lnR>
                      <a:noFill/>
                    </a:lnR>
                    <a:lnT>
                      <a:noFill/>
                    </a:lnT>
                    <a:lnB>
                      <a:noFill/>
                    </a:lnB>
                  </a:tcPr>
                </a:tc>
              </a:tr>
              <a:tr h="205737">
                <a:tc>
                  <a:txBody>
                    <a:bodyPr/>
                    <a:lstStyle/>
                    <a:p>
                      <a:r>
                        <a:rPr lang="es-ES" sz="1000"/>
                        <a:t>ipcount</a:t>
                      </a:r>
                    </a:p>
                  </a:txBody>
                  <a:tcPr marL="48381" marR="48381" marT="24190" marB="24190" anchor="ctr">
                    <a:lnL>
                      <a:noFill/>
                    </a:lnL>
                    <a:lnR>
                      <a:noFill/>
                    </a:lnR>
                    <a:lnT>
                      <a:noFill/>
                    </a:lnT>
                    <a:lnB>
                      <a:noFill/>
                    </a:lnB>
                  </a:tcPr>
                </a:tc>
              </a:tr>
              <a:tr h="205737">
                <a:tc>
                  <a:txBody>
                    <a:bodyPr/>
                    <a:lstStyle/>
                    <a:p>
                      <a:r>
                        <a:rPr lang="es-ES" sz="1000"/>
                        <a:t>iptab</a:t>
                      </a:r>
                    </a:p>
                  </a:txBody>
                  <a:tcPr marL="48381" marR="48381" marT="24190" marB="24190" anchor="ctr">
                    <a:lnL>
                      <a:noFill/>
                    </a:lnL>
                    <a:lnR>
                      <a:noFill/>
                    </a:lnR>
                    <a:lnT>
                      <a:noFill/>
                    </a:lnT>
                    <a:lnB>
                      <a:noFill/>
                    </a:lnB>
                  </a:tcPr>
                </a:tc>
              </a:tr>
              <a:tr h="205737">
                <a:tc>
                  <a:txBody>
                    <a:bodyPr/>
                    <a:lstStyle/>
                    <a:p>
                      <a:r>
                        <a:rPr lang="es-ES" sz="1000"/>
                        <a:t>iptables</a:t>
                      </a:r>
                    </a:p>
                  </a:txBody>
                  <a:tcPr marL="48381" marR="48381" marT="24190" marB="24190" anchor="ctr">
                    <a:lnL>
                      <a:noFill/>
                    </a:lnL>
                    <a:lnR>
                      <a:noFill/>
                    </a:lnR>
                    <a:lnT>
                      <a:noFill/>
                    </a:lnT>
                    <a:lnB>
                      <a:noFill/>
                    </a:lnB>
                  </a:tcPr>
                </a:tc>
              </a:tr>
              <a:tr h="205737">
                <a:tc>
                  <a:txBody>
                    <a:bodyPr/>
                    <a:lstStyle/>
                    <a:p>
                      <a:r>
                        <a:rPr lang="es-ES" sz="1000"/>
                        <a:t>iptraf</a:t>
                      </a:r>
                    </a:p>
                  </a:txBody>
                  <a:tcPr marL="48381" marR="48381" marT="24190" marB="24190" anchor="ctr">
                    <a:lnL>
                      <a:noFill/>
                    </a:lnL>
                    <a:lnR>
                      <a:noFill/>
                    </a:lnR>
                    <a:lnT>
                      <a:noFill/>
                    </a:lnT>
                    <a:lnB>
                      <a:noFill/>
                    </a:lnB>
                  </a:tcPr>
                </a:tc>
              </a:tr>
              <a:tr h="205737">
                <a:tc>
                  <a:txBody>
                    <a:bodyPr/>
                    <a:lstStyle/>
                    <a:p>
                      <a:r>
                        <a:rPr lang="es-ES" sz="1000"/>
                        <a:t>iwconfig</a:t>
                      </a:r>
                    </a:p>
                  </a:txBody>
                  <a:tcPr marL="48381" marR="48381" marT="24190" marB="24190" anchor="ctr">
                    <a:lnL>
                      <a:noFill/>
                    </a:lnL>
                    <a:lnR>
                      <a:noFill/>
                    </a:lnR>
                    <a:lnT>
                      <a:noFill/>
                    </a:lnT>
                    <a:lnB>
                      <a:noFill/>
                    </a:lnB>
                  </a:tcPr>
                </a:tc>
              </a:tr>
              <a:tr h="205737">
                <a:tc>
                  <a:txBody>
                    <a:bodyPr/>
                    <a:lstStyle/>
                    <a:p>
                      <a:r>
                        <a:rPr lang="es-ES" sz="1000"/>
                        <a:t>iwlist</a:t>
                      </a:r>
                    </a:p>
                  </a:txBody>
                  <a:tcPr marL="48381" marR="48381" marT="24190" marB="24190" anchor="ctr">
                    <a:lnL>
                      <a:noFill/>
                    </a:lnL>
                    <a:lnR>
                      <a:noFill/>
                    </a:lnR>
                    <a:lnT>
                      <a:noFill/>
                    </a:lnT>
                    <a:lnB>
                      <a:noFill/>
                    </a:lnB>
                  </a:tcPr>
                </a:tc>
              </a:tr>
              <a:tr h="205737">
                <a:tc>
                  <a:txBody>
                    <a:bodyPr/>
                    <a:lstStyle/>
                    <a:p>
                      <a:r>
                        <a:rPr lang="es-ES" sz="1000">
                          <a:hlinkClick r:id="rId18"/>
                        </a:rPr>
                        <a:t>jobs</a:t>
                      </a:r>
                      <a:endParaRPr lang="es-ES" sz="1000"/>
                    </a:p>
                  </a:txBody>
                  <a:tcPr marL="48381" marR="48381" marT="24190" marB="24190" anchor="ctr">
                    <a:lnL>
                      <a:noFill/>
                    </a:lnL>
                    <a:lnR>
                      <a:noFill/>
                    </a:lnR>
                    <a:lnT>
                      <a:noFill/>
                    </a:lnT>
                    <a:lnB>
                      <a:noFill/>
                    </a:lnB>
                  </a:tcPr>
                </a:tc>
              </a:tr>
              <a:tr h="205737">
                <a:tc>
                  <a:txBody>
                    <a:bodyPr/>
                    <a:lstStyle/>
                    <a:p>
                      <a:r>
                        <a:rPr lang="es-ES" sz="1000"/>
                        <a:t>kate</a:t>
                      </a:r>
                    </a:p>
                  </a:txBody>
                  <a:tcPr marL="48381" marR="48381" marT="24190" marB="24190" anchor="ctr">
                    <a:lnL>
                      <a:noFill/>
                    </a:lnL>
                    <a:lnR>
                      <a:noFill/>
                    </a:lnR>
                    <a:lnT>
                      <a:noFill/>
                    </a:lnT>
                    <a:lnB>
                      <a:noFill/>
                    </a:lnB>
                  </a:tcPr>
                </a:tc>
              </a:tr>
              <a:tr h="205737">
                <a:tc>
                  <a:txBody>
                    <a:bodyPr/>
                    <a:lstStyle/>
                    <a:p>
                      <a:r>
                        <a:rPr lang="es-ES" sz="1000" dirty="0" err="1">
                          <a:hlinkClick r:id="rId18"/>
                        </a:rPr>
                        <a:t>kill</a:t>
                      </a:r>
                      <a:endParaRPr lang="es-ES" sz="1000" dirty="0"/>
                    </a:p>
                  </a:txBody>
                  <a:tcPr marL="48381" marR="48381" marT="24190" marB="24190" anchor="ctr">
                    <a:lnL>
                      <a:noFill/>
                    </a:lnL>
                    <a:lnR>
                      <a:noFill/>
                    </a:lnR>
                    <a:lnT>
                      <a:noFill/>
                    </a:lnT>
                    <a:lnB>
                      <a:noFill/>
                    </a:lnB>
                  </a:tcPr>
                </a:tc>
              </a:tr>
            </a:tbl>
          </a:graphicData>
        </a:graphic>
      </p:graphicFrame>
      <p:graphicFrame>
        <p:nvGraphicFramePr>
          <p:cNvPr id="9" name="8 Tabla"/>
          <p:cNvGraphicFramePr>
            <a:graphicFrameLocks noGrp="1"/>
          </p:cNvGraphicFramePr>
          <p:nvPr/>
        </p:nvGraphicFramePr>
        <p:xfrm>
          <a:off x="4716016" y="1484784"/>
          <a:ext cx="576064" cy="4217184"/>
        </p:xfrm>
        <a:graphic>
          <a:graphicData uri="http://schemas.openxmlformats.org/drawingml/2006/table">
            <a:tbl>
              <a:tblPr/>
              <a:tblGrid>
                <a:gridCol w="576064"/>
              </a:tblGrid>
              <a:tr h="213895">
                <a:tc>
                  <a:txBody>
                    <a:bodyPr/>
                    <a:lstStyle/>
                    <a:p>
                      <a:r>
                        <a:rPr lang="es-ES" sz="1100" dirty="0" err="1">
                          <a:hlinkClick r:id="rId18"/>
                        </a:rPr>
                        <a:t>killall</a:t>
                      </a:r>
                      <a:endParaRPr lang="es-ES" sz="1100" dirty="0"/>
                    </a:p>
                  </a:txBody>
                  <a:tcPr marL="53474" marR="53474" marT="26737" marB="26737" anchor="ctr">
                    <a:lnL>
                      <a:noFill/>
                    </a:lnL>
                    <a:lnR>
                      <a:noFill/>
                    </a:lnR>
                    <a:lnT>
                      <a:noFill/>
                    </a:lnT>
                    <a:lnB>
                      <a:noFill/>
                    </a:lnB>
                  </a:tcPr>
                </a:tc>
              </a:tr>
              <a:tr h="213895">
                <a:tc>
                  <a:txBody>
                    <a:bodyPr/>
                    <a:lstStyle/>
                    <a:p>
                      <a:r>
                        <a:rPr lang="es-ES" sz="1100" dirty="0" err="1">
                          <a:hlinkClick r:id="rId9"/>
                        </a:rPr>
                        <a:t>last</a:t>
                      </a:r>
                      <a:endParaRPr lang="es-ES" sz="1100" dirty="0"/>
                    </a:p>
                  </a:txBody>
                  <a:tcPr marL="53474" marR="53474" marT="26737" marB="26737" anchor="ctr">
                    <a:lnL>
                      <a:noFill/>
                    </a:lnL>
                    <a:lnR>
                      <a:noFill/>
                    </a:lnR>
                    <a:lnT>
                      <a:noFill/>
                    </a:lnT>
                    <a:lnB>
                      <a:noFill/>
                    </a:lnB>
                  </a:tcPr>
                </a:tc>
              </a:tr>
              <a:tr h="213895">
                <a:tc>
                  <a:txBody>
                    <a:bodyPr/>
                    <a:lstStyle/>
                    <a:p>
                      <a:r>
                        <a:rPr lang="es-ES" sz="1100">
                          <a:hlinkClick r:id="rId9"/>
                        </a:rPr>
                        <a:t>lastb</a:t>
                      </a:r>
                      <a:endParaRPr lang="es-ES" sz="1100"/>
                    </a:p>
                  </a:txBody>
                  <a:tcPr marL="53474" marR="53474" marT="26737" marB="26737" anchor="ctr">
                    <a:lnL>
                      <a:noFill/>
                    </a:lnL>
                    <a:lnR>
                      <a:noFill/>
                    </a:lnR>
                    <a:lnT>
                      <a:noFill/>
                    </a:lnT>
                    <a:lnB>
                      <a:noFill/>
                    </a:lnB>
                  </a:tcPr>
                </a:tc>
              </a:tr>
              <a:tr h="213895">
                <a:tc>
                  <a:txBody>
                    <a:bodyPr/>
                    <a:lstStyle/>
                    <a:p>
                      <a:r>
                        <a:rPr lang="es-ES" sz="1100"/>
                        <a:t>less</a:t>
                      </a:r>
                    </a:p>
                  </a:txBody>
                  <a:tcPr marL="53474" marR="53474" marT="26737" marB="26737" anchor="ctr">
                    <a:lnL>
                      <a:noFill/>
                    </a:lnL>
                    <a:lnR>
                      <a:noFill/>
                    </a:lnR>
                    <a:lnT>
                      <a:noFill/>
                    </a:lnT>
                    <a:lnB>
                      <a:noFill/>
                    </a:lnB>
                  </a:tcPr>
                </a:tc>
              </a:tr>
              <a:tr h="213895">
                <a:tc>
                  <a:txBody>
                    <a:bodyPr/>
                    <a:lstStyle/>
                    <a:p>
                      <a:r>
                        <a:rPr lang="es-ES" sz="1100"/>
                        <a:t>ln</a:t>
                      </a:r>
                    </a:p>
                  </a:txBody>
                  <a:tcPr marL="53474" marR="53474" marT="26737" marB="26737" anchor="ctr">
                    <a:lnL>
                      <a:noFill/>
                    </a:lnL>
                    <a:lnR>
                      <a:noFill/>
                    </a:lnR>
                    <a:lnT>
                      <a:noFill/>
                    </a:lnT>
                    <a:lnB>
                      <a:noFill/>
                    </a:lnB>
                  </a:tcPr>
                </a:tc>
              </a:tr>
              <a:tr h="213895">
                <a:tc>
                  <a:txBody>
                    <a:bodyPr/>
                    <a:lstStyle/>
                    <a:p>
                      <a:r>
                        <a:rPr lang="es-ES" sz="1100">
                          <a:hlinkClick r:id="rId8"/>
                        </a:rPr>
                        <a:t>locale</a:t>
                      </a:r>
                      <a:endParaRPr lang="es-ES" sz="1100"/>
                    </a:p>
                  </a:txBody>
                  <a:tcPr marL="53474" marR="53474" marT="26737" marB="26737" anchor="ctr">
                    <a:lnL>
                      <a:noFill/>
                    </a:lnL>
                    <a:lnR>
                      <a:noFill/>
                    </a:lnR>
                    <a:lnT>
                      <a:noFill/>
                    </a:lnT>
                    <a:lnB>
                      <a:noFill/>
                    </a:lnB>
                  </a:tcPr>
                </a:tc>
              </a:tr>
              <a:tr h="213895">
                <a:tc>
                  <a:txBody>
                    <a:bodyPr/>
                    <a:lstStyle/>
                    <a:p>
                      <a:r>
                        <a:rPr lang="es-ES" sz="1100"/>
                        <a:t>locate</a:t>
                      </a:r>
                    </a:p>
                  </a:txBody>
                  <a:tcPr marL="53474" marR="53474" marT="26737" marB="26737" anchor="ctr">
                    <a:lnL>
                      <a:noFill/>
                    </a:lnL>
                    <a:lnR>
                      <a:noFill/>
                    </a:lnR>
                    <a:lnT>
                      <a:noFill/>
                    </a:lnT>
                    <a:lnB>
                      <a:noFill/>
                    </a:lnB>
                  </a:tcPr>
                </a:tc>
              </a:tr>
              <a:tr h="213895">
                <a:tc>
                  <a:txBody>
                    <a:bodyPr/>
                    <a:lstStyle/>
                    <a:p>
                      <a:r>
                        <a:rPr lang="es-ES" sz="1100">
                          <a:hlinkClick r:id="rId19"/>
                        </a:rPr>
                        <a:t>losetup</a:t>
                      </a:r>
                      <a:endParaRPr lang="es-ES" sz="1100"/>
                    </a:p>
                  </a:txBody>
                  <a:tcPr marL="53474" marR="53474" marT="26737" marB="26737" anchor="ctr">
                    <a:lnL>
                      <a:noFill/>
                    </a:lnL>
                    <a:lnR>
                      <a:noFill/>
                    </a:lnR>
                    <a:lnT>
                      <a:noFill/>
                    </a:lnT>
                    <a:lnB>
                      <a:noFill/>
                    </a:lnB>
                  </a:tcPr>
                </a:tc>
              </a:tr>
              <a:tr h="213895">
                <a:tc>
                  <a:txBody>
                    <a:bodyPr/>
                    <a:lstStyle/>
                    <a:p>
                      <a:r>
                        <a:rPr lang="es-ES" sz="1100"/>
                        <a:t>lpq</a:t>
                      </a:r>
                    </a:p>
                  </a:txBody>
                  <a:tcPr marL="53474" marR="53474" marT="26737" marB="26737" anchor="ctr">
                    <a:lnL>
                      <a:noFill/>
                    </a:lnL>
                    <a:lnR>
                      <a:noFill/>
                    </a:lnR>
                    <a:lnT>
                      <a:noFill/>
                    </a:lnT>
                    <a:lnB>
                      <a:noFill/>
                    </a:lnB>
                  </a:tcPr>
                </a:tc>
              </a:tr>
              <a:tr h="213895">
                <a:tc>
                  <a:txBody>
                    <a:bodyPr/>
                    <a:lstStyle/>
                    <a:p>
                      <a:r>
                        <a:rPr lang="es-ES" sz="1100" dirty="0" err="1"/>
                        <a:t>lpr</a:t>
                      </a:r>
                      <a:endParaRPr lang="es-ES" sz="1100" dirty="0"/>
                    </a:p>
                  </a:txBody>
                  <a:tcPr marL="53474" marR="53474" marT="26737" marB="26737" anchor="ctr">
                    <a:lnL>
                      <a:noFill/>
                    </a:lnL>
                    <a:lnR>
                      <a:noFill/>
                    </a:lnR>
                    <a:lnT>
                      <a:noFill/>
                    </a:lnT>
                    <a:lnB>
                      <a:noFill/>
                    </a:lnB>
                  </a:tcPr>
                </a:tc>
              </a:tr>
              <a:tr h="237132">
                <a:tc>
                  <a:txBody>
                    <a:bodyPr/>
                    <a:lstStyle/>
                    <a:p>
                      <a:r>
                        <a:rPr lang="es-ES" sz="1100" dirty="0" err="1"/>
                        <a:t>ls</a:t>
                      </a:r>
                      <a:endParaRPr lang="es-ES" sz="1100" dirty="0"/>
                    </a:p>
                  </a:txBody>
                  <a:tcPr marL="53474" marR="53474" marT="26737" marB="26737" anchor="ctr">
                    <a:lnL>
                      <a:noFill/>
                    </a:lnL>
                    <a:lnR>
                      <a:noFill/>
                    </a:lnR>
                    <a:lnT>
                      <a:noFill/>
                    </a:lnT>
                    <a:lnB>
                      <a:noFill/>
                    </a:lnB>
                  </a:tcPr>
                </a:tc>
              </a:tr>
              <a:tr h="213895">
                <a:tc>
                  <a:txBody>
                    <a:bodyPr/>
                    <a:lstStyle/>
                    <a:p>
                      <a:r>
                        <a:rPr lang="es-ES" sz="1100">
                          <a:hlinkClick r:id="rId9"/>
                        </a:rPr>
                        <a:t>lshw</a:t>
                      </a:r>
                      <a:endParaRPr lang="es-ES" sz="1100"/>
                    </a:p>
                  </a:txBody>
                  <a:tcPr marL="53474" marR="53474" marT="26737" marB="26737" anchor="ctr">
                    <a:lnL>
                      <a:noFill/>
                    </a:lnL>
                    <a:lnR>
                      <a:noFill/>
                    </a:lnR>
                    <a:lnT>
                      <a:noFill/>
                    </a:lnT>
                    <a:lnB>
                      <a:noFill/>
                    </a:lnB>
                  </a:tcPr>
                </a:tc>
              </a:tr>
              <a:tr h="213895">
                <a:tc>
                  <a:txBody>
                    <a:bodyPr/>
                    <a:lstStyle/>
                    <a:p>
                      <a:r>
                        <a:rPr lang="es-ES" sz="1100">
                          <a:hlinkClick r:id="rId9"/>
                        </a:rPr>
                        <a:t>lsmod</a:t>
                      </a:r>
                      <a:endParaRPr lang="es-ES" sz="1100"/>
                    </a:p>
                  </a:txBody>
                  <a:tcPr marL="53474" marR="53474" marT="26737" marB="26737" anchor="ctr">
                    <a:lnL>
                      <a:noFill/>
                    </a:lnL>
                    <a:lnR>
                      <a:noFill/>
                    </a:lnR>
                    <a:lnT>
                      <a:noFill/>
                    </a:lnT>
                    <a:lnB>
                      <a:noFill/>
                    </a:lnB>
                  </a:tcPr>
                </a:tc>
              </a:tr>
              <a:tr h="213895">
                <a:tc>
                  <a:txBody>
                    <a:bodyPr/>
                    <a:lstStyle/>
                    <a:p>
                      <a:r>
                        <a:rPr lang="es-ES" sz="1100"/>
                        <a:t>lsof</a:t>
                      </a:r>
                    </a:p>
                  </a:txBody>
                  <a:tcPr marL="53474" marR="53474" marT="26737" marB="26737" anchor="ctr">
                    <a:lnL>
                      <a:noFill/>
                    </a:lnL>
                    <a:lnR>
                      <a:noFill/>
                    </a:lnR>
                    <a:lnT>
                      <a:noFill/>
                    </a:lnT>
                    <a:lnB>
                      <a:noFill/>
                    </a:lnB>
                  </a:tcPr>
                </a:tc>
              </a:tr>
              <a:tr h="213895">
                <a:tc>
                  <a:txBody>
                    <a:bodyPr/>
                    <a:lstStyle/>
                    <a:p>
                      <a:r>
                        <a:rPr lang="es-ES" sz="1100">
                          <a:hlinkClick r:id="rId9"/>
                        </a:rPr>
                        <a:t>lspci</a:t>
                      </a:r>
                      <a:endParaRPr lang="es-ES" sz="1100"/>
                    </a:p>
                  </a:txBody>
                  <a:tcPr marL="53474" marR="53474" marT="26737" marB="26737" anchor="ctr">
                    <a:lnL>
                      <a:noFill/>
                    </a:lnL>
                    <a:lnR>
                      <a:noFill/>
                    </a:lnR>
                    <a:lnT>
                      <a:noFill/>
                    </a:lnT>
                    <a:lnB>
                      <a:noFill/>
                    </a:lnB>
                  </a:tcPr>
                </a:tc>
              </a:tr>
              <a:tr h="213895">
                <a:tc>
                  <a:txBody>
                    <a:bodyPr/>
                    <a:lstStyle/>
                    <a:p>
                      <a:r>
                        <a:rPr lang="es-ES" sz="1100">
                          <a:hlinkClick r:id="rId9"/>
                        </a:rPr>
                        <a:t>lsusb</a:t>
                      </a:r>
                      <a:endParaRPr lang="es-ES" sz="1100"/>
                    </a:p>
                  </a:txBody>
                  <a:tcPr marL="53474" marR="53474" marT="26737" marB="26737" anchor="ctr">
                    <a:lnL>
                      <a:noFill/>
                    </a:lnL>
                    <a:lnR>
                      <a:noFill/>
                    </a:lnR>
                    <a:lnT>
                      <a:noFill/>
                    </a:lnT>
                    <a:lnB>
                      <a:noFill/>
                    </a:lnB>
                  </a:tcPr>
                </a:tc>
              </a:tr>
              <a:tr h="213895">
                <a:tc>
                  <a:txBody>
                    <a:bodyPr/>
                    <a:lstStyle/>
                    <a:p>
                      <a:r>
                        <a:rPr lang="es-ES" sz="1100">
                          <a:hlinkClick r:id="rId20"/>
                        </a:rPr>
                        <a:t>man</a:t>
                      </a:r>
                      <a:endParaRPr lang="es-ES" sz="1100"/>
                    </a:p>
                  </a:txBody>
                  <a:tcPr marL="53474" marR="53474" marT="26737" marB="26737" anchor="ctr">
                    <a:lnL>
                      <a:noFill/>
                    </a:lnL>
                    <a:lnR>
                      <a:noFill/>
                    </a:lnR>
                    <a:lnT>
                      <a:noFill/>
                    </a:lnT>
                    <a:lnB>
                      <a:noFill/>
                    </a:lnB>
                  </a:tcPr>
                </a:tc>
              </a:tr>
              <a:tr h="213895">
                <a:tc>
                  <a:txBody>
                    <a:bodyPr/>
                    <a:lstStyle/>
                    <a:p>
                      <a:r>
                        <a:rPr lang="es-ES" sz="1100"/>
                        <a:t>mc</a:t>
                      </a:r>
                    </a:p>
                  </a:txBody>
                  <a:tcPr marL="53474" marR="53474" marT="26737" marB="26737" anchor="ctr">
                    <a:lnL>
                      <a:noFill/>
                    </a:lnL>
                    <a:lnR>
                      <a:noFill/>
                    </a:lnR>
                    <a:lnT>
                      <a:noFill/>
                    </a:lnT>
                    <a:lnB>
                      <a:noFill/>
                    </a:lnB>
                  </a:tcPr>
                </a:tc>
              </a:tr>
              <a:tr h="213895">
                <a:tc>
                  <a:txBody>
                    <a:bodyPr/>
                    <a:lstStyle/>
                    <a:p>
                      <a:r>
                        <a:rPr lang="es-ES" sz="1100" dirty="0" err="1"/>
                        <a:t>mcedit</a:t>
                      </a:r>
                      <a:endParaRPr lang="es-ES" sz="1100" dirty="0"/>
                    </a:p>
                  </a:txBody>
                  <a:tcPr marL="53474" marR="53474" marT="26737" marB="26737" anchor="ctr">
                    <a:lnL>
                      <a:noFill/>
                    </a:lnL>
                    <a:lnR>
                      <a:noFill/>
                    </a:lnR>
                    <a:lnT>
                      <a:noFill/>
                    </a:lnT>
                    <a:lnB>
                      <a:noFill/>
                    </a:lnB>
                  </a:tcPr>
                </a:tc>
              </a:tr>
            </a:tbl>
          </a:graphicData>
        </a:graphic>
      </p:graphicFrame>
      <p:graphicFrame>
        <p:nvGraphicFramePr>
          <p:cNvPr id="10" name="9 Tabla"/>
          <p:cNvGraphicFramePr>
            <a:graphicFrameLocks noGrp="1"/>
          </p:cNvGraphicFramePr>
          <p:nvPr/>
        </p:nvGraphicFramePr>
        <p:xfrm>
          <a:off x="5364088" y="1484784"/>
          <a:ext cx="576064" cy="4896556"/>
        </p:xfrm>
        <a:graphic>
          <a:graphicData uri="http://schemas.openxmlformats.org/drawingml/2006/table">
            <a:tbl>
              <a:tblPr/>
              <a:tblGrid>
                <a:gridCol w="576064"/>
              </a:tblGrid>
              <a:tr h="182999">
                <a:tc>
                  <a:txBody>
                    <a:bodyPr/>
                    <a:lstStyle/>
                    <a:p>
                      <a:r>
                        <a:rPr lang="es-ES" sz="800" dirty="0">
                          <a:hlinkClick r:id="rId21"/>
                        </a:rPr>
                        <a:t>md5sum</a:t>
                      </a:r>
                      <a:endParaRPr lang="es-ES" sz="800" dirty="0"/>
                    </a:p>
                  </a:txBody>
                  <a:tcPr marL="39077" marR="39077" marT="19538" marB="19538" anchor="ctr">
                    <a:lnL>
                      <a:noFill/>
                    </a:lnL>
                    <a:lnR>
                      <a:noFill/>
                    </a:lnR>
                    <a:lnT>
                      <a:noFill/>
                    </a:lnT>
                    <a:lnB>
                      <a:noFill/>
                    </a:lnB>
                  </a:tcPr>
                </a:tc>
              </a:tr>
              <a:tr h="182999">
                <a:tc>
                  <a:txBody>
                    <a:bodyPr/>
                    <a:lstStyle/>
                    <a:p>
                      <a:r>
                        <a:rPr lang="es-ES" sz="800"/>
                        <a:t>mkdir</a:t>
                      </a:r>
                    </a:p>
                  </a:txBody>
                  <a:tcPr marL="39077" marR="39077" marT="19538" marB="19538" anchor="ctr">
                    <a:lnL>
                      <a:noFill/>
                    </a:lnL>
                    <a:lnR>
                      <a:noFill/>
                    </a:lnR>
                    <a:lnT>
                      <a:noFill/>
                    </a:lnT>
                    <a:lnB>
                      <a:noFill/>
                    </a:lnB>
                  </a:tcPr>
                </a:tc>
              </a:tr>
              <a:tr h="182999">
                <a:tc>
                  <a:txBody>
                    <a:bodyPr/>
                    <a:lstStyle/>
                    <a:p>
                      <a:r>
                        <a:rPr lang="es-ES" sz="800" dirty="0" err="1">
                          <a:hlinkClick r:id="rId12"/>
                        </a:rPr>
                        <a:t>mkfs</a:t>
                      </a:r>
                      <a:endParaRPr lang="es-ES" sz="800" dirty="0"/>
                    </a:p>
                  </a:txBody>
                  <a:tcPr marL="39077" marR="39077" marT="19538" marB="19538" anchor="ctr">
                    <a:lnL>
                      <a:noFill/>
                    </a:lnL>
                    <a:lnR>
                      <a:noFill/>
                    </a:lnR>
                    <a:lnT>
                      <a:noFill/>
                    </a:lnT>
                    <a:lnB>
                      <a:noFill/>
                    </a:lnB>
                  </a:tcPr>
                </a:tc>
              </a:tr>
              <a:tr h="182999">
                <a:tc>
                  <a:txBody>
                    <a:bodyPr/>
                    <a:lstStyle/>
                    <a:p>
                      <a:r>
                        <a:rPr lang="es-ES" sz="800">
                          <a:hlinkClick r:id="rId22"/>
                        </a:rPr>
                        <a:t>mkpasswd</a:t>
                      </a:r>
                      <a:endParaRPr lang="es-ES" sz="800"/>
                    </a:p>
                  </a:txBody>
                  <a:tcPr marL="39077" marR="39077" marT="19538" marB="19538" anchor="ctr">
                    <a:lnL>
                      <a:noFill/>
                    </a:lnL>
                    <a:lnR>
                      <a:noFill/>
                    </a:lnR>
                    <a:lnT>
                      <a:noFill/>
                    </a:lnT>
                    <a:lnB>
                      <a:noFill/>
                    </a:lnB>
                  </a:tcPr>
                </a:tc>
              </a:tr>
              <a:tr h="182999">
                <a:tc>
                  <a:txBody>
                    <a:bodyPr/>
                    <a:lstStyle/>
                    <a:p>
                      <a:r>
                        <a:rPr lang="es-ES" sz="800"/>
                        <a:t>modinfo</a:t>
                      </a:r>
                    </a:p>
                  </a:txBody>
                  <a:tcPr marL="39077" marR="39077" marT="19538" marB="19538" anchor="ctr">
                    <a:lnL>
                      <a:noFill/>
                    </a:lnL>
                    <a:lnR>
                      <a:noFill/>
                    </a:lnR>
                    <a:lnT>
                      <a:noFill/>
                    </a:lnT>
                    <a:lnB>
                      <a:noFill/>
                    </a:lnB>
                  </a:tcPr>
                </a:tc>
              </a:tr>
              <a:tr h="182999">
                <a:tc>
                  <a:txBody>
                    <a:bodyPr/>
                    <a:lstStyle/>
                    <a:p>
                      <a:r>
                        <a:rPr lang="es-ES" sz="800"/>
                        <a:t>modprobe</a:t>
                      </a:r>
                    </a:p>
                  </a:txBody>
                  <a:tcPr marL="39077" marR="39077" marT="19538" marB="19538" anchor="ctr">
                    <a:lnL>
                      <a:noFill/>
                    </a:lnL>
                    <a:lnR>
                      <a:noFill/>
                    </a:lnR>
                    <a:lnT>
                      <a:noFill/>
                    </a:lnT>
                    <a:lnB>
                      <a:noFill/>
                    </a:lnB>
                  </a:tcPr>
                </a:tc>
              </a:tr>
              <a:tr h="182999">
                <a:tc>
                  <a:txBody>
                    <a:bodyPr/>
                    <a:lstStyle/>
                    <a:p>
                      <a:r>
                        <a:rPr lang="es-ES" sz="800"/>
                        <a:t>more</a:t>
                      </a:r>
                    </a:p>
                  </a:txBody>
                  <a:tcPr marL="39077" marR="39077" marT="19538" marB="19538" anchor="ctr">
                    <a:lnL>
                      <a:noFill/>
                    </a:lnL>
                    <a:lnR>
                      <a:noFill/>
                    </a:lnR>
                    <a:lnT>
                      <a:noFill/>
                    </a:lnT>
                    <a:lnB>
                      <a:noFill/>
                    </a:lnB>
                  </a:tcPr>
                </a:tc>
              </a:tr>
              <a:tr h="182999">
                <a:tc>
                  <a:txBody>
                    <a:bodyPr/>
                    <a:lstStyle/>
                    <a:p>
                      <a:r>
                        <a:rPr lang="es-ES" sz="800"/>
                        <a:t>mount</a:t>
                      </a:r>
                    </a:p>
                  </a:txBody>
                  <a:tcPr marL="39077" marR="39077" marT="19538" marB="19538" anchor="ctr">
                    <a:lnL>
                      <a:noFill/>
                    </a:lnL>
                    <a:lnR>
                      <a:noFill/>
                    </a:lnR>
                    <a:lnT>
                      <a:noFill/>
                    </a:lnT>
                    <a:lnB>
                      <a:noFill/>
                    </a:lnB>
                  </a:tcPr>
                </a:tc>
              </a:tr>
              <a:tr h="182999">
                <a:tc>
                  <a:txBody>
                    <a:bodyPr/>
                    <a:lstStyle/>
                    <a:p>
                      <a:r>
                        <a:rPr lang="es-ES" sz="800">
                          <a:hlinkClick r:id="rId23"/>
                        </a:rPr>
                        <a:t>mtools</a:t>
                      </a:r>
                      <a:endParaRPr lang="es-ES" sz="800"/>
                    </a:p>
                  </a:txBody>
                  <a:tcPr marL="39077" marR="39077" marT="19538" marB="19538" anchor="ctr">
                    <a:lnL>
                      <a:noFill/>
                    </a:lnL>
                    <a:lnR>
                      <a:noFill/>
                    </a:lnR>
                    <a:lnT>
                      <a:noFill/>
                    </a:lnT>
                    <a:lnB>
                      <a:noFill/>
                    </a:lnB>
                  </a:tcPr>
                </a:tc>
              </a:tr>
              <a:tr h="182999">
                <a:tc>
                  <a:txBody>
                    <a:bodyPr/>
                    <a:lstStyle/>
                    <a:p>
                      <a:r>
                        <a:rPr lang="es-ES" sz="800"/>
                        <a:t>mv</a:t>
                      </a:r>
                    </a:p>
                  </a:txBody>
                  <a:tcPr marL="39077" marR="39077" marT="19538" marB="19538" anchor="ctr">
                    <a:lnL>
                      <a:noFill/>
                    </a:lnL>
                    <a:lnR>
                      <a:noFill/>
                    </a:lnR>
                    <a:lnT>
                      <a:noFill/>
                    </a:lnT>
                    <a:lnB>
                      <a:noFill/>
                    </a:lnB>
                  </a:tcPr>
                </a:tc>
              </a:tr>
              <a:tr h="182999">
                <a:tc>
                  <a:txBody>
                    <a:bodyPr/>
                    <a:lstStyle/>
                    <a:p>
                      <a:r>
                        <a:rPr lang="es-ES" sz="800"/>
                        <a:t>netstat</a:t>
                      </a:r>
                    </a:p>
                  </a:txBody>
                  <a:tcPr marL="39077" marR="39077" marT="19538" marB="19538" anchor="ctr">
                    <a:lnL>
                      <a:noFill/>
                    </a:lnL>
                    <a:lnR>
                      <a:noFill/>
                    </a:lnR>
                    <a:lnT>
                      <a:noFill/>
                    </a:lnT>
                    <a:lnB>
                      <a:noFill/>
                    </a:lnB>
                  </a:tcPr>
                </a:tc>
              </a:tr>
              <a:tr h="182999">
                <a:tc>
                  <a:txBody>
                    <a:bodyPr/>
                    <a:lstStyle/>
                    <a:p>
                      <a:r>
                        <a:rPr lang="es-ES" sz="800">
                          <a:hlinkClick r:id="rId18"/>
                        </a:rPr>
                        <a:t>nice</a:t>
                      </a:r>
                      <a:endParaRPr lang="es-ES" sz="800"/>
                    </a:p>
                  </a:txBody>
                  <a:tcPr marL="39077" marR="39077" marT="19538" marB="19538" anchor="ctr">
                    <a:lnL>
                      <a:noFill/>
                    </a:lnL>
                    <a:lnR>
                      <a:noFill/>
                    </a:lnR>
                    <a:lnT>
                      <a:noFill/>
                    </a:lnT>
                    <a:lnB>
                      <a:noFill/>
                    </a:lnB>
                  </a:tcPr>
                </a:tc>
              </a:tr>
              <a:tr h="182999">
                <a:tc>
                  <a:txBody>
                    <a:bodyPr/>
                    <a:lstStyle/>
                    <a:p>
                      <a:r>
                        <a:rPr lang="es-ES" sz="800" dirty="0" err="1">
                          <a:hlinkClick r:id="rId18"/>
                        </a:rPr>
                        <a:t>nohup</a:t>
                      </a:r>
                      <a:endParaRPr lang="es-ES" sz="800" dirty="0"/>
                    </a:p>
                  </a:txBody>
                  <a:tcPr marL="39077" marR="39077" marT="19538" marB="19538" anchor="ctr">
                    <a:lnL>
                      <a:noFill/>
                    </a:lnL>
                    <a:lnR>
                      <a:noFill/>
                    </a:lnR>
                    <a:lnT>
                      <a:noFill/>
                    </a:lnT>
                    <a:lnB>
                      <a:noFill/>
                    </a:lnB>
                  </a:tcPr>
                </a:tc>
              </a:tr>
              <a:tr h="182999">
                <a:tc>
                  <a:txBody>
                    <a:bodyPr/>
                    <a:lstStyle/>
                    <a:p>
                      <a:r>
                        <a:rPr lang="es-ES" sz="800">
                          <a:hlinkClick r:id="rId24"/>
                        </a:rPr>
                        <a:t>openssl</a:t>
                      </a:r>
                      <a:endParaRPr lang="es-ES" sz="800"/>
                    </a:p>
                  </a:txBody>
                  <a:tcPr marL="39077" marR="39077" marT="19538" marB="19538" anchor="ctr">
                    <a:lnL>
                      <a:noFill/>
                    </a:lnL>
                    <a:lnR>
                      <a:noFill/>
                    </a:lnR>
                    <a:lnT>
                      <a:noFill/>
                    </a:lnT>
                    <a:lnB>
                      <a:noFill/>
                    </a:lnB>
                  </a:tcPr>
                </a:tc>
              </a:tr>
              <a:tr h="182999">
                <a:tc>
                  <a:txBody>
                    <a:bodyPr/>
                    <a:lstStyle/>
                    <a:p>
                      <a:r>
                        <a:rPr lang="es-ES" sz="800">
                          <a:hlinkClick r:id="rId17"/>
                        </a:rPr>
                        <a:t>passwd</a:t>
                      </a:r>
                      <a:endParaRPr lang="es-ES" sz="800"/>
                    </a:p>
                  </a:txBody>
                  <a:tcPr marL="39077" marR="39077" marT="19538" marB="19538" anchor="ctr">
                    <a:lnL>
                      <a:noFill/>
                    </a:lnL>
                    <a:lnR>
                      <a:noFill/>
                    </a:lnR>
                    <a:lnT>
                      <a:noFill/>
                    </a:lnT>
                    <a:lnB>
                      <a:noFill/>
                    </a:lnB>
                  </a:tcPr>
                </a:tc>
              </a:tr>
              <a:tr h="182999">
                <a:tc>
                  <a:txBody>
                    <a:bodyPr/>
                    <a:lstStyle/>
                    <a:p>
                      <a:r>
                        <a:rPr lang="es-ES" sz="800"/>
                        <a:t>ping</a:t>
                      </a:r>
                    </a:p>
                  </a:txBody>
                  <a:tcPr marL="39077" marR="39077" marT="19538" marB="19538" anchor="ctr">
                    <a:lnL>
                      <a:noFill/>
                    </a:lnL>
                    <a:lnR>
                      <a:noFill/>
                    </a:lnR>
                    <a:lnT>
                      <a:noFill/>
                    </a:lnT>
                    <a:lnB>
                      <a:noFill/>
                    </a:lnB>
                  </a:tcPr>
                </a:tc>
              </a:tr>
              <a:tr h="182999">
                <a:tc>
                  <a:txBody>
                    <a:bodyPr/>
                    <a:lstStyle/>
                    <a:p>
                      <a:r>
                        <a:rPr lang="es-ES" sz="800">
                          <a:hlinkClick r:id="rId25"/>
                        </a:rPr>
                        <a:t>pkill</a:t>
                      </a:r>
                      <a:endParaRPr lang="es-ES" sz="800"/>
                    </a:p>
                  </a:txBody>
                  <a:tcPr marL="39077" marR="39077" marT="19538" marB="19538" anchor="ctr">
                    <a:lnL>
                      <a:noFill/>
                    </a:lnL>
                    <a:lnR>
                      <a:noFill/>
                    </a:lnR>
                    <a:lnT>
                      <a:noFill/>
                    </a:lnT>
                    <a:lnB>
                      <a:noFill/>
                    </a:lnB>
                  </a:tcPr>
                </a:tc>
              </a:tr>
              <a:tr h="182999">
                <a:tc>
                  <a:txBody>
                    <a:bodyPr/>
                    <a:lstStyle/>
                    <a:p>
                      <a:r>
                        <a:rPr lang="es-ES" sz="800"/>
                        <a:t>pr</a:t>
                      </a:r>
                    </a:p>
                  </a:txBody>
                  <a:tcPr marL="39077" marR="39077" marT="19538" marB="19538" anchor="ctr">
                    <a:lnL>
                      <a:noFill/>
                    </a:lnL>
                    <a:lnR>
                      <a:noFill/>
                    </a:lnR>
                    <a:lnT>
                      <a:noFill/>
                    </a:lnT>
                    <a:lnB>
                      <a:noFill/>
                    </a:lnB>
                  </a:tcPr>
                </a:tc>
              </a:tr>
              <a:tr h="182999">
                <a:tc>
                  <a:txBody>
                    <a:bodyPr/>
                    <a:lstStyle/>
                    <a:p>
                      <a:r>
                        <a:rPr lang="es-ES" sz="800">
                          <a:hlinkClick r:id="rId18"/>
                        </a:rPr>
                        <a:t>ps</a:t>
                      </a:r>
                      <a:endParaRPr lang="es-ES" sz="800"/>
                    </a:p>
                  </a:txBody>
                  <a:tcPr marL="39077" marR="39077" marT="19538" marB="19538" anchor="ctr">
                    <a:lnL>
                      <a:noFill/>
                    </a:lnL>
                    <a:lnR>
                      <a:noFill/>
                    </a:lnR>
                    <a:lnT>
                      <a:noFill/>
                    </a:lnT>
                    <a:lnB>
                      <a:noFill/>
                    </a:lnB>
                  </a:tcPr>
                </a:tc>
              </a:tr>
              <a:tr h="182999">
                <a:tc>
                  <a:txBody>
                    <a:bodyPr/>
                    <a:lstStyle/>
                    <a:p>
                      <a:r>
                        <a:rPr lang="es-ES" sz="800">
                          <a:hlinkClick r:id="rId18"/>
                        </a:rPr>
                        <a:t>pstree</a:t>
                      </a:r>
                      <a:endParaRPr lang="es-ES" sz="800"/>
                    </a:p>
                  </a:txBody>
                  <a:tcPr marL="39077" marR="39077" marT="19538" marB="19538" anchor="ctr">
                    <a:lnL>
                      <a:noFill/>
                    </a:lnL>
                    <a:lnR>
                      <a:noFill/>
                    </a:lnR>
                    <a:lnT>
                      <a:noFill/>
                    </a:lnT>
                    <a:lnB>
                      <a:noFill/>
                    </a:lnB>
                  </a:tcPr>
                </a:tc>
              </a:tr>
              <a:tr h="182999">
                <a:tc>
                  <a:txBody>
                    <a:bodyPr/>
                    <a:lstStyle/>
                    <a:p>
                      <a:r>
                        <a:rPr lang="es-ES" sz="800">
                          <a:hlinkClick r:id="rId17"/>
                        </a:rPr>
                        <a:t>pwconv</a:t>
                      </a:r>
                      <a:endParaRPr lang="es-ES" sz="800"/>
                    </a:p>
                  </a:txBody>
                  <a:tcPr marL="39077" marR="39077" marT="19538" marB="19538" anchor="ctr">
                    <a:lnL>
                      <a:noFill/>
                    </a:lnL>
                    <a:lnR>
                      <a:noFill/>
                    </a:lnR>
                    <a:lnT>
                      <a:noFill/>
                    </a:lnT>
                    <a:lnB>
                      <a:noFill/>
                    </a:lnB>
                  </a:tcPr>
                </a:tc>
              </a:tr>
              <a:tr h="182999">
                <a:tc>
                  <a:txBody>
                    <a:bodyPr/>
                    <a:lstStyle/>
                    <a:p>
                      <a:r>
                        <a:rPr lang="es-ES" sz="800">
                          <a:hlinkClick r:id="rId11"/>
                        </a:rPr>
                        <a:t>quota</a:t>
                      </a:r>
                      <a:endParaRPr lang="es-ES" sz="800"/>
                    </a:p>
                  </a:txBody>
                  <a:tcPr marL="39077" marR="39077" marT="19538" marB="19538" anchor="ctr">
                    <a:lnL>
                      <a:noFill/>
                    </a:lnL>
                    <a:lnR>
                      <a:noFill/>
                    </a:lnR>
                    <a:lnT>
                      <a:noFill/>
                    </a:lnT>
                    <a:lnB>
                      <a:noFill/>
                    </a:lnB>
                  </a:tcPr>
                </a:tc>
              </a:tr>
              <a:tr h="321581">
                <a:tc>
                  <a:txBody>
                    <a:bodyPr/>
                    <a:lstStyle/>
                    <a:p>
                      <a:r>
                        <a:rPr lang="es-ES" sz="800">
                          <a:hlinkClick r:id="rId11"/>
                        </a:rPr>
                        <a:t>quotacheck</a:t>
                      </a:r>
                      <a:endParaRPr lang="es-ES" sz="800"/>
                    </a:p>
                  </a:txBody>
                  <a:tcPr marL="39077" marR="39077" marT="19538" marB="19538" anchor="ctr">
                    <a:lnL>
                      <a:noFill/>
                    </a:lnL>
                    <a:lnR>
                      <a:noFill/>
                    </a:lnR>
                    <a:lnT>
                      <a:noFill/>
                    </a:lnT>
                    <a:lnB>
                      <a:noFill/>
                    </a:lnB>
                  </a:tcPr>
                </a:tc>
              </a:tr>
              <a:tr h="182999">
                <a:tc>
                  <a:txBody>
                    <a:bodyPr/>
                    <a:lstStyle/>
                    <a:p>
                      <a:r>
                        <a:rPr lang="es-ES" sz="800">
                          <a:hlinkClick r:id="rId11"/>
                        </a:rPr>
                        <a:t>quotaoff</a:t>
                      </a:r>
                      <a:endParaRPr lang="es-ES" sz="800"/>
                    </a:p>
                  </a:txBody>
                  <a:tcPr marL="39077" marR="39077" marT="19538" marB="19538" anchor="ctr">
                    <a:lnL>
                      <a:noFill/>
                    </a:lnL>
                    <a:lnR>
                      <a:noFill/>
                    </a:lnR>
                    <a:lnT>
                      <a:noFill/>
                    </a:lnT>
                    <a:lnB>
                      <a:noFill/>
                    </a:lnB>
                  </a:tcPr>
                </a:tc>
              </a:tr>
              <a:tr h="182999">
                <a:tc>
                  <a:txBody>
                    <a:bodyPr/>
                    <a:lstStyle/>
                    <a:p>
                      <a:r>
                        <a:rPr lang="es-ES" sz="800">
                          <a:hlinkClick r:id="rId11"/>
                        </a:rPr>
                        <a:t>quotaon</a:t>
                      </a:r>
                      <a:endParaRPr lang="es-ES" sz="800"/>
                    </a:p>
                  </a:txBody>
                  <a:tcPr marL="39077" marR="39077" marT="19538" marB="19538" anchor="ctr">
                    <a:lnL>
                      <a:noFill/>
                    </a:lnL>
                    <a:lnR>
                      <a:noFill/>
                    </a:lnR>
                    <a:lnT>
                      <a:noFill/>
                    </a:lnT>
                    <a:lnB>
                      <a:noFill/>
                    </a:lnB>
                  </a:tcPr>
                </a:tc>
              </a:tr>
              <a:tr h="182999">
                <a:tc>
                  <a:txBody>
                    <a:bodyPr/>
                    <a:lstStyle/>
                    <a:p>
                      <a:r>
                        <a:rPr lang="es-ES" sz="800" dirty="0" err="1"/>
                        <a:t>rdesktop</a:t>
                      </a:r>
                      <a:endParaRPr lang="es-ES" sz="800" dirty="0"/>
                    </a:p>
                  </a:txBody>
                  <a:tcPr marL="39077" marR="39077" marT="19538" marB="19538" anchor="ctr">
                    <a:lnL>
                      <a:noFill/>
                    </a:lnL>
                    <a:lnR>
                      <a:noFill/>
                    </a:lnR>
                    <a:lnT>
                      <a:noFill/>
                    </a:lnT>
                    <a:lnB>
                      <a:noFill/>
                    </a:lnB>
                  </a:tcPr>
                </a:tc>
              </a:tr>
            </a:tbl>
          </a:graphicData>
        </a:graphic>
      </p:graphicFrame>
      <p:graphicFrame>
        <p:nvGraphicFramePr>
          <p:cNvPr id="11" name="10 Tabla"/>
          <p:cNvGraphicFramePr>
            <a:graphicFrameLocks noGrp="1"/>
          </p:cNvGraphicFramePr>
          <p:nvPr/>
        </p:nvGraphicFramePr>
        <p:xfrm>
          <a:off x="6012160" y="1484778"/>
          <a:ext cx="648072" cy="4464495"/>
        </p:xfrm>
        <a:graphic>
          <a:graphicData uri="http://schemas.openxmlformats.org/drawingml/2006/table">
            <a:tbl>
              <a:tblPr/>
              <a:tblGrid>
                <a:gridCol w="648072"/>
              </a:tblGrid>
              <a:tr h="212595">
                <a:tc>
                  <a:txBody>
                    <a:bodyPr/>
                    <a:lstStyle/>
                    <a:p>
                      <a:r>
                        <a:rPr lang="es-ES" sz="1000" dirty="0" err="1"/>
                        <a:t>reboot</a:t>
                      </a:r>
                      <a:endParaRPr lang="es-ES" sz="1000" dirty="0"/>
                    </a:p>
                  </a:txBody>
                  <a:tcPr marL="48381" marR="48381" marT="24190" marB="24190" anchor="ctr">
                    <a:lnL>
                      <a:noFill/>
                    </a:lnL>
                    <a:lnR>
                      <a:noFill/>
                    </a:lnR>
                    <a:lnT>
                      <a:noFill/>
                    </a:lnT>
                    <a:lnB>
                      <a:noFill/>
                    </a:lnB>
                  </a:tcPr>
                </a:tc>
              </a:tr>
              <a:tr h="212595">
                <a:tc>
                  <a:txBody>
                    <a:bodyPr/>
                    <a:lstStyle/>
                    <a:p>
                      <a:r>
                        <a:rPr lang="es-ES" sz="1000">
                          <a:hlinkClick r:id="rId18"/>
                        </a:rPr>
                        <a:t>renice</a:t>
                      </a:r>
                      <a:endParaRPr lang="es-ES" sz="1000"/>
                    </a:p>
                  </a:txBody>
                  <a:tcPr marL="48381" marR="48381" marT="24190" marB="24190" anchor="ctr">
                    <a:lnL>
                      <a:noFill/>
                    </a:lnL>
                    <a:lnR>
                      <a:noFill/>
                    </a:lnR>
                    <a:lnT>
                      <a:noFill/>
                    </a:lnT>
                    <a:lnB>
                      <a:noFill/>
                    </a:lnB>
                  </a:tcPr>
                </a:tc>
              </a:tr>
              <a:tr h="212595">
                <a:tc>
                  <a:txBody>
                    <a:bodyPr/>
                    <a:lstStyle/>
                    <a:p>
                      <a:r>
                        <a:rPr lang="es-ES" sz="1000" dirty="0" err="1">
                          <a:hlinkClick r:id="rId11"/>
                        </a:rPr>
                        <a:t>repquota</a:t>
                      </a:r>
                      <a:endParaRPr lang="es-ES" sz="1000" dirty="0"/>
                    </a:p>
                  </a:txBody>
                  <a:tcPr marL="48381" marR="48381" marT="24190" marB="24190" anchor="ctr">
                    <a:lnL>
                      <a:noFill/>
                    </a:lnL>
                    <a:lnR>
                      <a:noFill/>
                    </a:lnR>
                    <a:lnT>
                      <a:noFill/>
                    </a:lnT>
                    <a:lnB>
                      <a:noFill/>
                    </a:lnB>
                  </a:tcPr>
                </a:tc>
              </a:tr>
              <a:tr h="212595">
                <a:tc>
                  <a:txBody>
                    <a:bodyPr/>
                    <a:lstStyle/>
                    <a:p>
                      <a:r>
                        <a:rPr lang="es-ES" sz="1000"/>
                        <a:t>rev</a:t>
                      </a:r>
                    </a:p>
                  </a:txBody>
                  <a:tcPr marL="48381" marR="48381" marT="24190" marB="24190" anchor="ctr">
                    <a:lnL>
                      <a:noFill/>
                    </a:lnL>
                    <a:lnR>
                      <a:noFill/>
                    </a:lnR>
                    <a:lnT>
                      <a:noFill/>
                    </a:lnT>
                    <a:lnB>
                      <a:noFill/>
                    </a:lnB>
                  </a:tcPr>
                </a:tc>
              </a:tr>
              <a:tr h="212595">
                <a:tc>
                  <a:txBody>
                    <a:bodyPr/>
                    <a:lstStyle/>
                    <a:p>
                      <a:r>
                        <a:rPr lang="es-ES" sz="1000" dirty="0" err="1"/>
                        <a:t>rm</a:t>
                      </a:r>
                      <a:endParaRPr lang="es-ES" sz="1000" dirty="0"/>
                    </a:p>
                  </a:txBody>
                  <a:tcPr marL="48381" marR="48381" marT="24190" marB="24190" anchor="ctr">
                    <a:lnL>
                      <a:noFill/>
                    </a:lnL>
                    <a:lnR>
                      <a:noFill/>
                    </a:lnR>
                    <a:lnT>
                      <a:noFill/>
                    </a:lnT>
                    <a:lnB>
                      <a:noFill/>
                    </a:lnB>
                  </a:tcPr>
                </a:tc>
              </a:tr>
              <a:tr h="212595">
                <a:tc>
                  <a:txBody>
                    <a:bodyPr/>
                    <a:lstStyle/>
                    <a:p>
                      <a:r>
                        <a:rPr lang="es-ES" sz="1000"/>
                        <a:t>route</a:t>
                      </a:r>
                    </a:p>
                  </a:txBody>
                  <a:tcPr marL="48381" marR="48381" marT="24190" marB="24190" anchor="ctr">
                    <a:lnL>
                      <a:noFill/>
                    </a:lnL>
                    <a:lnR>
                      <a:noFill/>
                    </a:lnR>
                    <a:lnT>
                      <a:noFill/>
                    </a:lnT>
                    <a:lnB>
                      <a:noFill/>
                    </a:lnB>
                  </a:tcPr>
                </a:tc>
              </a:tr>
              <a:tr h="212595">
                <a:tc>
                  <a:txBody>
                    <a:bodyPr/>
                    <a:lstStyle/>
                    <a:p>
                      <a:r>
                        <a:rPr lang="es-ES" sz="1000"/>
                        <a:t>rpm</a:t>
                      </a:r>
                    </a:p>
                  </a:txBody>
                  <a:tcPr marL="48381" marR="48381" marT="24190" marB="24190" anchor="ctr">
                    <a:lnL>
                      <a:noFill/>
                    </a:lnL>
                    <a:lnR>
                      <a:noFill/>
                    </a:lnR>
                    <a:lnT>
                      <a:noFill/>
                    </a:lnT>
                    <a:lnB>
                      <a:noFill/>
                    </a:lnB>
                  </a:tcPr>
                </a:tc>
              </a:tr>
              <a:tr h="212595">
                <a:tc>
                  <a:txBody>
                    <a:bodyPr/>
                    <a:lstStyle/>
                    <a:p>
                      <a:r>
                        <a:rPr lang="es-ES" sz="1000"/>
                        <a:t>runlevel</a:t>
                      </a:r>
                    </a:p>
                  </a:txBody>
                  <a:tcPr marL="48381" marR="48381" marT="24190" marB="24190" anchor="ctr">
                    <a:lnL>
                      <a:noFill/>
                    </a:lnL>
                    <a:lnR>
                      <a:noFill/>
                    </a:lnR>
                    <a:lnT>
                      <a:noFill/>
                    </a:lnT>
                    <a:lnB>
                      <a:noFill/>
                    </a:lnB>
                  </a:tcPr>
                </a:tc>
              </a:tr>
              <a:tr h="212595">
                <a:tc>
                  <a:txBody>
                    <a:bodyPr/>
                    <a:lstStyle/>
                    <a:p>
                      <a:r>
                        <a:rPr lang="es-ES" sz="1000"/>
                        <a:t>scp</a:t>
                      </a:r>
                    </a:p>
                  </a:txBody>
                  <a:tcPr marL="48381" marR="48381" marT="24190" marB="24190" anchor="ctr">
                    <a:lnL>
                      <a:noFill/>
                    </a:lnL>
                    <a:lnR>
                      <a:noFill/>
                    </a:lnR>
                    <a:lnT>
                      <a:noFill/>
                    </a:lnT>
                    <a:lnB>
                      <a:noFill/>
                    </a:lnB>
                  </a:tcPr>
                </a:tc>
              </a:tr>
              <a:tr h="212595">
                <a:tc>
                  <a:txBody>
                    <a:bodyPr/>
                    <a:lstStyle/>
                    <a:p>
                      <a:r>
                        <a:rPr lang="es-ES" sz="1000">
                          <a:hlinkClick r:id="rId26"/>
                        </a:rPr>
                        <a:t>screen</a:t>
                      </a:r>
                      <a:endParaRPr lang="es-ES" sz="1000"/>
                    </a:p>
                  </a:txBody>
                  <a:tcPr marL="48381" marR="48381" marT="24190" marB="24190" anchor="ctr">
                    <a:lnL>
                      <a:noFill/>
                    </a:lnL>
                    <a:lnR>
                      <a:noFill/>
                    </a:lnR>
                    <a:lnT>
                      <a:noFill/>
                    </a:lnT>
                    <a:lnB>
                      <a:noFill/>
                    </a:lnB>
                  </a:tcPr>
                </a:tc>
              </a:tr>
              <a:tr h="212595">
                <a:tc>
                  <a:txBody>
                    <a:bodyPr/>
                    <a:lstStyle/>
                    <a:p>
                      <a:r>
                        <a:rPr lang="es-ES" sz="1000"/>
                        <a:t>sed</a:t>
                      </a:r>
                    </a:p>
                  </a:txBody>
                  <a:tcPr marL="48381" marR="48381" marT="24190" marB="24190" anchor="ctr">
                    <a:lnL>
                      <a:noFill/>
                    </a:lnL>
                    <a:lnR>
                      <a:noFill/>
                    </a:lnR>
                    <a:lnT>
                      <a:noFill/>
                    </a:lnT>
                    <a:lnB>
                      <a:noFill/>
                    </a:lnB>
                  </a:tcPr>
                </a:tc>
              </a:tr>
              <a:tr h="212595">
                <a:tc>
                  <a:txBody>
                    <a:bodyPr/>
                    <a:lstStyle/>
                    <a:p>
                      <a:r>
                        <a:rPr lang="es-ES" sz="1000">
                          <a:hlinkClick r:id="rId5"/>
                        </a:rPr>
                        <a:t>service</a:t>
                      </a:r>
                      <a:endParaRPr lang="es-ES" sz="1000"/>
                    </a:p>
                  </a:txBody>
                  <a:tcPr marL="48381" marR="48381" marT="24190" marB="24190" anchor="ctr">
                    <a:lnL>
                      <a:noFill/>
                    </a:lnL>
                    <a:lnR>
                      <a:noFill/>
                    </a:lnR>
                    <a:lnT>
                      <a:noFill/>
                    </a:lnT>
                    <a:lnB>
                      <a:noFill/>
                    </a:lnB>
                  </a:tcPr>
                </a:tc>
              </a:tr>
              <a:tr h="212595">
                <a:tc>
                  <a:txBody>
                    <a:bodyPr/>
                    <a:lstStyle/>
                    <a:p>
                      <a:r>
                        <a:rPr lang="es-ES" sz="1000"/>
                        <a:t>set</a:t>
                      </a:r>
                    </a:p>
                  </a:txBody>
                  <a:tcPr marL="48381" marR="48381" marT="24190" marB="24190" anchor="ctr">
                    <a:lnL>
                      <a:noFill/>
                    </a:lnL>
                    <a:lnR>
                      <a:noFill/>
                    </a:lnR>
                    <a:lnT>
                      <a:noFill/>
                    </a:lnT>
                    <a:lnB>
                      <a:noFill/>
                    </a:lnB>
                  </a:tcPr>
                </a:tc>
              </a:tr>
              <a:tr h="212595">
                <a:tc>
                  <a:txBody>
                    <a:bodyPr/>
                    <a:lstStyle/>
                    <a:p>
                      <a:r>
                        <a:rPr lang="es-ES" sz="1000"/>
                        <a:t>sha1sum</a:t>
                      </a:r>
                    </a:p>
                  </a:txBody>
                  <a:tcPr marL="48381" marR="48381" marT="24190" marB="24190" anchor="ctr">
                    <a:lnL>
                      <a:noFill/>
                    </a:lnL>
                    <a:lnR>
                      <a:noFill/>
                    </a:lnR>
                    <a:lnT>
                      <a:noFill/>
                    </a:lnT>
                    <a:lnB>
                      <a:noFill/>
                    </a:lnB>
                  </a:tcPr>
                </a:tc>
              </a:tr>
              <a:tr h="212595">
                <a:tc>
                  <a:txBody>
                    <a:bodyPr/>
                    <a:lstStyle/>
                    <a:p>
                      <a:r>
                        <a:rPr lang="es-ES" sz="1000"/>
                        <a:t>shopt</a:t>
                      </a:r>
                    </a:p>
                  </a:txBody>
                  <a:tcPr marL="48381" marR="48381" marT="24190" marB="24190" anchor="ctr">
                    <a:lnL>
                      <a:noFill/>
                    </a:lnL>
                    <a:lnR>
                      <a:noFill/>
                    </a:lnR>
                    <a:lnT>
                      <a:noFill/>
                    </a:lnT>
                    <a:lnB>
                      <a:noFill/>
                    </a:lnB>
                  </a:tcPr>
                </a:tc>
              </a:tr>
              <a:tr h="212595">
                <a:tc>
                  <a:txBody>
                    <a:bodyPr/>
                    <a:lstStyle/>
                    <a:p>
                      <a:r>
                        <a:rPr lang="es-ES" sz="1000">
                          <a:hlinkClick r:id="rId27"/>
                        </a:rPr>
                        <a:t>shred</a:t>
                      </a:r>
                      <a:endParaRPr lang="es-ES" sz="1000"/>
                    </a:p>
                  </a:txBody>
                  <a:tcPr marL="48381" marR="48381" marT="24190" marB="24190" anchor="ctr">
                    <a:lnL>
                      <a:noFill/>
                    </a:lnL>
                    <a:lnR>
                      <a:noFill/>
                    </a:lnR>
                    <a:lnT>
                      <a:noFill/>
                    </a:lnT>
                    <a:lnB>
                      <a:noFill/>
                    </a:lnB>
                  </a:tcPr>
                </a:tc>
              </a:tr>
              <a:tr h="212595">
                <a:tc>
                  <a:txBody>
                    <a:bodyPr/>
                    <a:lstStyle/>
                    <a:p>
                      <a:r>
                        <a:rPr lang="es-ES" sz="1000"/>
                        <a:t>shutdown</a:t>
                      </a:r>
                    </a:p>
                  </a:txBody>
                  <a:tcPr marL="48381" marR="48381" marT="24190" marB="24190" anchor="ctr">
                    <a:lnL>
                      <a:noFill/>
                    </a:lnL>
                    <a:lnR>
                      <a:noFill/>
                    </a:lnR>
                    <a:lnT>
                      <a:noFill/>
                    </a:lnT>
                    <a:lnB>
                      <a:noFill/>
                    </a:lnB>
                  </a:tcPr>
                </a:tc>
              </a:tr>
              <a:tr h="212595">
                <a:tc>
                  <a:txBody>
                    <a:bodyPr/>
                    <a:lstStyle/>
                    <a:p>
                      <a:r>
                        <a:rPr lang="es-ES" sz="1000">
                          <a:hlinkClick r:id="rId16"/>
                        </a:rPr>
                        <a:t>sort</a:t>
                      </a:r>
                      <a:endParaRPr lang="es-ES" sz="1000"/>
                    </a:p>
                  </a:txBody>
                  <a:tcPr marL="48381" marR="48381" marT="24190" marB="24190" anchor="ctr">
                    <a:lnL>
                      <a:noFill/>
                    </a:lnL>
                    <a:lnR>
                      <a:noFill/>
                    </a:lnR>
                    <a:lnT>
                      <a:noFill/>
                    </a:lnT>
                    <a:lnB>
                      <a:noFill/>
                    </a:lnB>
                  </a:tcPr>
                </a:tc>
              </a:tr>
              <a:tr h="212595">
                <a:tc>
                  <a:txBody>
                    <a:bodyPr/>
                    <a:lstStyle/>
                    <a:p>
                      <a:r>
                        <a:rPr lang="es-ES" sz="1000"/>
                        <a:t>ss</a:t>
                      </a:r>
                    </a:p>
                  </a:txBody>
                  <a:tcPr marL="48381" marR="48381" marT="24190" marB="24190" anchor="ctr">
                    <a:lnL>
                      <a:noFill/>
                    </a:lnL>
                    <a:lnR>
                      <a:noFill/>
                    </a:lnR>
                    <a:lnT>
                      <a:noFill/>
                    </a:lnT>
                    <a:lnB>
                      <a:noFill/>
                    </a:lnB>
                  </a:tcPr>
                </a:tc>
              </a:tr>
              <a:tr h="212595">
                <a:tc>
                  <a:txBody>
                    <a:bodyPr/>
                    <a:lstStyle/>
                    <a:p>
                      <a:r>
                        <a:rPr lang="es-ES" sz="1000"/>
                        <a:t>ssh</a:t>
                      </a:r>
                    </a:p>
                  </a:txBody>
                  <a:tcPr marL="48381" marR="48381" marT="24190" marB="24190" anchor="ctr">
                    <a:lnL>
                      <a:noFill/>
                    </a:lnL>
                    <a:lnR>
                      <a:noFill/>
                    </a:lnR>
                    <a:lnT>
                      <a:noFill/>
                    </a:lnT>
                    <a:lnB>
                      <a:noFill/>
                    </a:lnB>
                  </a:tcPr>
                </a:tc>
              </a:tr>
              <a:tr h="212595">
                <a:tc>
                  <a:txBody>
                    <a:bodyPr/>
                    <a:lstStyle/>
                    <a:p>
                      <a:r>
                        <a:rPr lang="es-ES" sz="1000" dirty="0" err="1"/>
                        <a:t>startx</a:t>
                      </a:r>
                      <a:endParaRPr lang="es-ES" sz="1000" dirty="0"/>
                    </a:p>
                  </a:txBody>
                  <a:tcPr marL="48381" marR="48381" marT="24190" marB="24190" anchor="ctr">
                    <a:lnL>
                      <a:noFill/>
                    </a:lnL>
                    <a:lnR>
                      <a:noFill/>
                    </a:lnR>
                    <a:lnT>
                      <a:noFill/>
                    </a:lnT>
                    <a:lnB>
                      <a:noFill/>
                    </a:lnB>
                  </a:tcPr>
                </a:tc>
              </a:tr>
            </a:tbl>
          </a:graphicData>
        </a:graphic>
      </p:graphicFrame>
      <p:graphicFrame>
        <p:nvGraphicFramePr>
          <p:cNvPr id="12" name="11 Tabla"/>
          <p:cNvGraphicFramePr>
            <a:graphicFrameLocks noGrp="1"/>
          </p:cNvGraphicFramePr>
          <p:nvPr/>
        </p:nvGraphicFramePr>
        <p:xfrm>
          <a:off x="6876256" y="1484786"/>
          <a:ext cx="576064" cy="4742240"/>
        </p:xfrm>
        <a:graphic>
          <a:graphicData uri="http://schemas.openxmlformats.org/drawingml/2006/table">
            <a:tbl>
              <a:tblPr/>
              <a:tblGrid>
                <a:gridCol w="576064"/>
              </a:tblGrid>
              <a:tr h="219453">
                <a:tc>
                  <a:txBody>
                    <a:bodyPr/>
                    <a:lstStyle/>
                    <a:p>
                      <a:r>
                        <a:rPr lang="es-ES" sz="1000" dirty="0"/>
                        <a:t>su</a:t>
                      </a:r>
                    </a:p>
                  </a:txBody>
                  <a:tcPr marL="48381" marR="48381" marT="24190" marB="24190" anchor="ctr">
                    <a:lnL>
                      <a:noFill/>
                    </a:lnL>
                    <a:lnR>
                      <a:noFill/>
                    </a:lnR>
                    <a:lnT>
                      <a:noFill/>
                    </a:lnT>
                    <a:lnB>
                      <a:noFill/>
                    </a:lnB>
                  </a:tcPr>
                </a:tc>
              </a:tr>
              <a:tr h="219453">
                <a:tc>
                  <a:txBody>
                    <a:bodyPr/>
                    <a:lstStyle/>
                    <a:p>
                      <a:r>
                        <a:rPr lang="es-ES" sz="1000" dirty="0">
                          <a:hlinkClick r:id="rId28"/>
                        </a:rPr>
                        <a:t>sudo</a:t>
                      </a:r>
                      <a:endParaRPr lang="es-ES" sz="1000" dirty="0"/>
                    </a:p>
                  </a:txBody>
                  <a:tcPr marL="48381" marR="48381" marT="24190" marB="24190" anchor="ctr">
                    <a:lnL>
                      <a:noFill/>
                    </a:lnL>
                    <a:lnR>
                      <a:noFill/>
                    </a:lnR>
                    <a:lnT>
                      <a:noFill/>
                    </a:lnT>
                    <a:lnB>
                      <a:noFill/>
                    </a:lnB>
                  </a:tcPr>
                </a:tc>
              </a:tr>
              <a:tr h="219453">
                <a:tc>
                  <a:txBody>
                    <a:bodyPr/>
                    <a:lstStyle/>
                    <a:p>
                      <a:r>
                        <a:rPr lang="es-ES" sz="1000"/>
                        <a:t>sync</a:t>
                      </a:r>
                    </a:p>
                  </a:txBody>
                  <a:tcPr marL="48381" marR="48381" marT="24190" marB="24190" anchor="ctr">
                    <a:lnL>
                      <a:noFill/>
                    </a:lnL>
                    <a:lnR>
                      <a:noFill/>
                    </a:lnR>
                    <a:lnT>
                      <a:noFill/>
                    </a:lnT>
                    <a:lnB>
                      <a:noFill/>
                    </a:lnB>
                  </a:tcPr>
                </a:tc>
              </a:tr>
              <a:tr h="219453">
                <a:tc>
                  <a:txBody>
                    <a:bodyPr/>
                    <a:lstStyle/>
                    <a:p>
                      <a:r>
                        <a:rPr lang="es-ES" sz="1000"/>
                        <a:t>tac</a:t>
                      </a:r>
                    </a:p>
                  </a:txBody>
                  <a:tcPr marL="48381" marR="48381" marT="24190" marB="24190" anchor="ctr">
                    <a:lnL>
                      <a:noFill/>
                    </a:lnL>
                    <a:lnR>
                      <a:noFill/>
                    </a:lnR>
                    <a:lnT>
                      <a:noFill/>
                    </a:lnT>
                    <a:lnB>
                      <a:noFill/>
                    </a:lnB>
                  </a:tcPr>
                </a:tc>
              </a:tr>
              <a:tr h="219453">
                <a:tc>
                  <a:txBody>
                    <a:bodyPr/>
                    <a:lstStyle/>
                    <a:p>
                      <a:r>
                        <a:rPr lang="es-ES" sz="1000"/>
                        <a:t>tail</a:t>
                      </a:r>
                    </a:p>
                  </a:txBody>
                  <a:tcPr marL="48381" marR="48381" marT="24190" marB="24190" anchor="ctr">
                    <a:lnL>
                      <a:noFill/>
                    </a:lnL>
                    <a:lnR>
                      <a:noFill/>
                    </a:lnR>
                    <a:lnT>
                      <a:noFill/>
                    </a:lnT>
                    <a:lnB>
                      <a:noFill/>
                    </a:lnB>
                  </a:tcPr>
                </a:tc>
              </a:tr>
              <a:tr h="219453">
                <a:tc>
                  <a:txBody>
                    <a:bodyPr/>
                    <a:lstStyle/>
                    <a:p>
                      <a:r>
                        <a:rPr lang="es-ES" sz="1000">
                          <a:hlinkClick r:id="rId29"/>
                        </a:rPr>
                        <a:t>tar</a:t>
                      </a:r>
                      <a:endParaRPr lang="es-ES" sz="1000"/>
                    </a:p>
                  </a:txBody>
                  <a:tcPr marL="48381" marR="48381" marT="24190" marB="24190" anchor="ctr">
                    <a:lnL>
                      <a:noFill/>
                    </a:lnL>
                    <a:lnR>
                      <a:noFill/>
                    </a:lnR>
                    <a:lnT>
                      <a:noFill/>
                    </a:lnT>
                    <a:lnB>
                      <a:noFill/>
                    </a:lnB>
                  </a:tcPr>
                </a:tc>
              </a:tr>
              <a:tr h="219453">
                <a:tc>
                  <a:txBody>
                    <a:bodyPr/>
                    <a:lstStyle/>
                    <a:p>
                      <a:r>
                        <a:rPr lang="es-ES" sz="1000"/>
                        <a:t>testparm</a:t>
                      </a:r>
                    </a:p>
                  </a:txBody>
                  <a:tcPr marL="48381" marR="48381" marT="24190" marB="24190" anchor="ctr">
                    <a:lnL>
                      <a:noFill/>
                    </a:lnL>
                    <a:lnR>
                      <a:noFill/>
                    </a:lnR>
                    <a:lnT>
                      <a:noFill/>
                    </a:lnT>
                    <a:lnB>
                      <a:noFill/>
                    </a:lnB>
                  </a:tcPr>
                </a:tc>
              </a:tr>
              <a:tr h="219453">
                <a:tc>
                  <a:txBody>
                    <a:bodyPr/>
                    <a:lstStyle/>
                    <a:p>
                      <a:r>
                        <a:rPr lang="es-ES" sz="1000"/>
                        <a:t>time</a:t>
                      </a:r>
                    </a:p>
                  </a:txBody>
                  <a:tcPr marL="48381" marR="48381" marT="24190" marB="24190" anchor="ctr">
                    <a:lnL>
                      <a:noFill/>
                    </a:lnL>
                    <a:lnR>
                      <a:noFill/>
                    </a:lnR>
                    <a:lnT>
                      <a:noFill/>
                    </a:lnT>
                    <a:lnB>
                      <a:noFill/>
                    </a:lnB>
                  </a:tcPr>
                </a:tc>
              </a:tr>
              <a:tr h="219453">
                <a:tc>
                  <a:txBody>
                    <a:bodyPr/>
                    <a:lstStyle/>
                    <a:p>
                      <a:r>
                        <a:rPr lang="es-ES" sz="1000" dirty="0">
                          <a:hlinkClick r:id="rId18"/>
                        </a:rPr>
                        <a:t>top</a:t>
                      </a:r>
                      <a:endParaRPr lang="es-ES" sz="1000" dirty="0"/>
                    </a:p>
                  </a:txBody>
                  <a:tcPr marL="48381" marR="48381" marT="24190" marB="24190" anchor="ctr">
                    <a:lnL>
                      <a:noFill/>
                    </a:lnL>
                    <a:lnR>
                      <a:noFill/>
                    </a:lnR>
                    <a:lnT>
                      <a:noFill/>
                    </a:lnT>
                    <a:lnB>
                      <a:noFill/>
                    </a:lnB>
                  </a:tcPr>
                </a:tc>
              </a:tr>
              <a:tr h="219453">
                <a:tc>
                  <a:txBody>
                    <a:bodyPr/>
                    <a:lstStyle/>
                    <a:p>
                      <a:r>
                        <a:rPr lang="es-ES" sz="1000" dirty="0" err="1"/>
                        <a:t>touch</a:t>
                      </a:r>
                      <a:endParaRPr lang="es-ES" sz="1000" dirty="0"/>
                    </a:p>
                  </a:txBody>
                  <a:tcPr marL="48381" marR="48381" marT="24190" marB="24190" anchor="ctr">
                    <a:lnL>
                      <a:noFill/>
                    </a:lnL>
                    <a:lnR>
                      <a:noFill/>
                    </a:lnR>
                    <a:lnT>
                      <a:noFill/>
                    </a:lnT>
                    <a:lnB>
                      <a:noFill/>
                    </a:lnB>
                  </a:tcPr>
                </a:tc>
              </a:tr>
              <a:tr h="219453">
                <a:tc>
                  <a:txBody>
                    <a:bodyPr/>
                    <a:lstStyle/>
                    <a:p>
                      <a:r>
                        <a:rPr lang="es-ES" sz="1000">
                          <a:hlinkClick r:id="rId30"/>
                        </a:rPr>
                        <a:t>tput</a:t>
                      </a:r>
                      <a:endParaRPr lang="es-ES" sz="1000"/>
                    </a:p>
                  </a:txBody>
                  <a:tcPr marL="48381" marR="48381" marT="24190" marB="24190" anchor="ctr">
                    <a:lnL>
                      <a:noFill/>
                    </a:lnL>
                    <a:lnR>
                      <a:noFill/>
                    </a:lnR>
                    <a:lnT>
                      <a:noFill/>
                    </a:lnT>
                    <a:lnB>
                      <a:noFill/>
                    </a:lnB>
                  </a:tcPr>
                </a:tc>
              </a:tr>
              <a:tr h="219453">
                <a:tc>
                  <a:txBody>
                    <a:bodyPr/>
                    <a:lstStyle/>
                    <a:p>
                      <a:r>
                        <a:rPr lang="es-ES" sz="1000"/>
                        <a:t>tty</a:t>
                      </a:r>
                    </a:p>
                  </a:txBody>
                  <a:tcPr marL="48381" marR="48381" marT="24190" marB="24190" anchor="ctr">
                    <a:lnL>
                      <a:noFill/>
                    </a:lnL>
                    <a:lnR>
                      <a:noFill/>
                    </a:lnR>
                    <a:lnT>
                      <a:noFill/>
                    </a:lnT>
                    <a:lnB>
                      <a:noFill/>
                    </a:lnB>
                  </a:tcPr>
                </a:tc>
              </a:tr>
              <a:tr h="219453">
                <a:tc>
                  <a:txBody>
                    <a:bodyPr/>
                    <a:lstStyle/>
                    <a:p>
                      <a:r>
                        <a:rPr lang="es-ES" sz="1000">
                          <a:hlinkClick r:id="rId4"/>
                        </a:rPr>
                        <a:t>umask</a:t>
                      </a:r>
                      <a:endParaRPr lang="es-ES" sz="1000"/>
                    </a:p>
                  </a:txBody>
                  <a:tcPr marL="48381" marR="48381" marT="24190" marB="24190" anchor="ctr">
                    <a:lnL>
                      <a:noFill/>
                    </a:lnL>
                    <a:lnR>
                      <a:noFill/>
                    </a:lnR>
                    <a:lnT>
                      <a:noFill/>
                    </a:lnT>
                    <a:lnB>
                      <a:noFill/>
                    </a:lnB>
                  </a:tcPr>
                </a:tc>
              </a:tr>
              <a:tr h="219453">
                <a:tc>
                  <a:txBody>
                    <a:bodyPr/>
                    <a:lstStyle/>
                    <a:p>
                      <a:r>
                        <a:rPr lang="es-ES" sz="1000"/>
                        <a:t>umount</a:t>
                      </a:r>
                    </a:p>
                  </a:txBody>
                  <a:tcPr marL="48381" marR="48381" marT="24190" marB="24190" anchor="ctr">
                    <a:lnL>
                      <a:noFill/>
                    </a:lnL>
                    <a:lnR>
                      <a:noFill/>
                    </a:lnR>
                    <a:lnT>
                      <a:noFill/>
                    </a:lnT>
                    <a:lnB>
                      <a:noFill/>
                    </a:lnB>
                  </a:tcPr>
                </a:tc>
              </a:tr>
              <a:tr h="219453">
                <a:tc>
                  <a:txBody>
                    <a:bodyPr/>
                    <a:lstStyle/>
                    <a:p>
                      <a:r>
                        <a:rPr lang="es-ES" sz="1000"/>
                        <a:t>unalias</a:t>
                      </a:r>
                    </a:p>
                  </a:txBody>
                  <a:tcPr marL="48381" marR="48381" marT="24190" marB="24190" anchor="ctr">
                    <a:lnL>
                      <a:noFill/>
                    </a:lnL>
                    <a:lnR>
                      <a:noFill/>
                    </a:lnR>
                    <a:lnT>
                      <a:noFill/>
                    </a:lnT>
                    <a:lnB>
                      <a:noFill/>
                    </a:lnB>
                  </a:tcPr>
                </a:tc>
              </a:tr>
              <a:tr h="219453">
                <a:tc>
                  <a:txBody>
                    <a:bodyPr/>
                    <a:lstStyle/>
                    <a:p>
                      <a:r>
                        <a:rPr lang="es-ES" sz="1000">
                          <a:hlinkClick r:id="rId9"/>
                        </a:rPr>
                        <a:t>uname</a:t>
                      </a:r>
                      <a:endParaRPr lang="es-ES" sz="1000"/>
                    </a:p>
                  </a:txBody>
                  <a:tcPr marL="48381" marR="48381" marT="24190" marB="24190" anchor="ctr">
                    <a:lnL>
                      <a:noFill/>
                    </a:lnL>
                    <a:lnR>
                      <a:noFill/>
                    </a:lnR>
                    <a:lnT>
                      <a:noFill/>
                    </a:lnT>
                    <a:lnB>
                      <a:noFill/>
                    </a:lnB>
                  </a:tcPr>
                </a:tc>
              </a:tr>
              <a:tr h="219453">
                <a:tc>
                  <a:txBody>
                    <a:bodyPr/>
                    <a:lstStyle/>
                    <a:p>
                      <a:r>
                        <a:rPr lang="es-ES" sz="1000">
                          <a:hlinkClick r:id="rId14"/>
                        </a:rPr>
                        <a:t>uniq</a:t>
                      </a:r>
                      <a:endParaRPr lang="es-ES" sz="1000"/>
                    </a:p>
                  </a:txBody>
                  <a:tcPr marL="48381" marR="48381" marT="24190" marB="24190" anchor="ctr">
                    <a:lnL>
                      <a:noFill/>
                    </a:lnL>
                    <a:lnR>
                      <a:noFill/>
                    </a:lnR>
                    <a:lnT>
                      <a:noFill/>
                    </a:lnT>
                    <a:lnB>
                      <a:noFill/>
                    </a:lnB>
                  </a:tcPr>
                </a:tc>
              </a:tr>
              <a:tr h="219453">
                <a:tc>
                  <a:txBody>
                    <a:bodyPr/>
                    <a:lstStyle/>
                    <a:p>
                      <a:r>
                        <a:rPr lang="es-ES" sz="1000"/>
                        <a:t>up2date</a:t>
                      </a:r>
                    </a:p>
                  </a:txBody>
                  <a:tcPr marL="48381" marR="48381" marT="24190" marB="24190" anchor="ctr">
                    <a:lnL>
                      <a:noFill/>
                    </a:lnL>
                    <a:lnR>
                      <a:noFill/>
                    </a:lnR>
                    <a:lnT>
                      <a:noFill/>
                    </a:lnT>
                    <a:lnB>
                      <a:noFill/>
                    </a:lnB>
                  </a:tcPr>
                </a:tc>
              </a:tr>
              <a:tr h="219453">
                <a:tc>
                  <a:txBody>
                    <a:bodyPr/>
                    <a:lstStyle/>
                    <a:p>
                      <a:r>
                        <a:rPr lang="es-ES" sz="1000">
                          <a:hlinkClick r:id="rId9"/>
                        </a:rPr>
                        <a:t>uptime</a:t>
                      </a:r>
                      <a:endParaRPr lang="es-ES" sz="1000"/>
                    </a:p>
                  </a:txBody>
                  <a:tcPr marL="48381" marR="48381" marT="24190" marB="24190" anchor="ctr">
                    <a:lnL>
                      <a:noFill/>
                    </a:lnL>
                    <a:lnR>
                      <a:noFill/>
                    </a:lnR>
                    <a:lnT>
                      <a:noFill/>
                    </a:lnT>
                    <a:lnB>
                      <a:noFill/>
                    </a:lnB>
                  </a:tcPr>
                </a:tc>
              </a:tr>
              <a:tr h="219453">
                <a:tc>
                  <a:txBody>
                    <a:bodyPr/>
                    <a:lstStyle/>
                    <a:p>
                      <a:r>
                        <a:rPr lang="es-ES" sz="1000"/>
                        <a:t>urpmi</a:t>
                      </a:r>
                    </a:p>
                  </a:txBody>
                  <a:tcPr marL="48381" marR="48381" marT="24190" marB="24190" anchor="ctr">
                    <a:lnL>
                      <a:noFill/>
                    </a:lnL>
                    <a:lnR>
                      <a:noFill/>
                    </a:lnR>
                    <a:lnT>
                      <a:noFill/>
                    </a:lnT>
                    <a:lnB>
                      <a:noFill/>
                    </a:lnB>
                  </a:tcPr>
                </a:tc>
              </a:tr>
              <a:tr h="219453">
                <a:tc>
                  <a:txBody>
                    <a:bodyPr/>
                    <a:lstStyle/>
                    <a:p>
                      <a:r>
                        <a:rPr lang="es-ES" sz="1000" dirty="0" err="1">
                          <a:hlinkClick r:id="rId17"/>
                        </a:rPr>
                        <a:t>useradd</a:t>
                      </a:r>
                      <a:endParaRPr lang="es-ES" sz="1000" dirty="0"/>
                    </a:p>
                  </a:txBody>
                  <a:tcPr marL="48381" marR="48381" marT="24190" marB="24190" anchor="ctr">
                    <a:lnL>
                      <a:noFill/>
                    </a:lnL>
                    <a:lnR>
                      <a:noFill/>
                    </a:lnR>
                    <a:lnT>
                      <a:noFill/>
                    </a:lnT>
                    <a:lnB>
                      <a:noFill/>
                    </a:lnB>
                  </a:tcPr>
                </a:tc>
              </a:tr>
            </a:tbl>
          </a:graphicData>
        </a:graphic>
      </p:graphicFrame>
      <p:graphicFrame>
        <p:nvGraphicFramePr>
          <p:cNvPr id="13" name="12 Tabla"/>
          <p:cNvGraphicFramePr>
            <a:graphicFrameLocks noGrp="1"/>
          </p:cNvGraphicFramePr>
          <p:nvPr/>
        </p:nvGraphicFramePr>
        <p:xfrm>
          <a:off x="7668344" y="1484784"/>
          <a:ext cx="720080" cy="4063994"/>
        </p:xfrm>
        <a:graphic>
          <a:graphicData uri="http://schemas.openxmlformats.org/drawingml/2006/table">
            <a:tbl>
              <a:tblPr/>
              <a:tblGrid>
                <a:gridCol w="720080"/>
              </a:tblGrid>
              <a:tr h="184727">
                <a:tc>
                  <a:txBody>
                    <a:bodyPr/>
                    <a:lstStyle/>
                    <a:p>
                      <a:r>
                        <a:rPr lang="es-ES" sz="900" dirty="0" err="1">
                          <a:hlinkClick r:id="rId17"/>
                        </a:rPr>
                        <a:t>usermod</a:t>
                      </a:r>
                      <a:endParaRPr lang="es-ES" sz="900" dirty="0"/>
                    </a:p>
                  </a:txBody>
                  <a:tcPr marL="46182" marR="46182" marT="23091" marB="23091" anchor="ctr">
                    <a:lnL>
                      <a:noFill/>
                    </a:lnL>
                    <a:lnR>
                      <a:noFill/>
                    </a:lnR>
                    <a:lnT>
                      <a:noFill/>
                    </a:lnT>
                    <a:lnB>
                      <a:noFill/>
                    </a:lnB>
                  </a:tcPr>
                </a:tc>
              </a:tr>
              <a:tr h="184727">
                <a:tc>
                  <a:txBody>
                    <a:bodyPr/>
                    <a:lstStyle/>
                    <a:p>
                      <a:r>
                        <a:rPr lang="es-ES" sz="900">
                          <a:hlinkClick r:id="rId31"/>
                        </a:rPr>
                        <a:t>vi</a:t>
                      </a:r>
                      <a:endParaRPr lang="es-ES" sz="900"/>
                    </a:p>
                  </a:txBody>
                  <a:tcPr marL="46182" marR="46182" marT="23091" marB="23091" anchor="ctr">
                    <a:lnL>
                      <a:noFill/>
                    </a:lnL>
                    <a:lnR>
                      <a:noFill/>
                    </a:lnR>
                    <a:lnT>
                      <a:noFill/>
                    </a:lnT>
                    <a:lnB>
                      <a:noFill/>
                    </a:lnB>
                  </a:tcPr>
                </a:tc>
              </a:tr>
              <a:tr h="184727">
                <a:tc>
                  <a:txBody>
                    <a:bodyPr/>
                    <a:lstStyle/>
                    <a:p>
                      <a:r>
                        <a:rPr lang="es-ES" sz="900"/>
                        <a:t>vim</a:t>
                      </a:r>
                    </a:p>
                  </a:txBody>
                  <a:tcPr marL="46182" marR="46182" marT="23091" marB="23091" anchor="ctr">
                    <a:lnL>
                      <a:noFill/>
                    </a:lnL>
                    <a:lnR>
                      <a:noFill/>
                    </a:lnR>
                    <a:lnT>
                      <a:noFill/>
                    </a:lnT>
                    <a:lnB>
                      <a:noFill/>
                    </a:lnB>
                  </a:tcPr>
                </a:tc>
              </a:tr>
              <a:tr h="184727">
                <a:tc>
                  <a:txBody>
                    <a:bodyPr/>
                    <a:lstStyle/>
                    <a:p>
                      <a:r>
                        <a:rPr lang="es-ES" sz="900">
                          <a:hlinkClick r:id="rId28"/>
                        </a:rPr>
                        <a:t>visudo</a:t>
                      </a:r>
                      <a:endParaRPr lang="es-ES" sz="900"/>
                    </a:p>
                  </a:txBody>
                  <a:tcPr marL="46182" marR="46182" marT="23091" marB="23091" anchor="ctr">
                    <a:lnL>
                      <a:noFill/>
                    </a:lnL>
                    <a:lnR>
                      <a:noFill/>
                    </a:lnR>
                    <a:lnT>
                      <a:noFill/>
                    </a:lnT>
                    <a:lnB>
                      <a:noFill/>
                    </a:lnB>
                  </a:tcPr>
                </a:tc>
              </a:tr>
              <a:tr h="184727">
                <a:tc>
                  <a:txBody>
                    <a:bodyPr/>
                    <a:lstStyle/>
                    <a:p>
                      <a:r>
                        <a:rPr lang="es-ES" sz="900"/>
                        <a:t>vmstat</a:t>
                      </a:r>
                    </a:p>
                  </a:txBody>
                  <a:tcPr marL="46182" marR="46182" marT="23091" marB="23091" anchor="ctr">
                    <a:lnL>
                      <a:noFill/>
                    </a:lnL>
                    <a:lnR>
                      <a:noFill/>
                    </a:lnR>
                    <a:lnT>
                      <a:noFill/>
                    </a:lnT>
                    <a:lnB>
                      <a:noFill/>
                    </a:lnB>
                  </a:tcPr>
                </a:tc>
              </a:tr>
              <a:tr h="184727">
                <a:tc>
                  <a:txBody>
                    <a:bodyPr/>
                    <a:lstStyle/>
                    <a:p>
                      <a:r>
                        <a:rPr lang="es-ES" sz="900"/>
                        <a:t>vmstat</a:t>
                      </a:r>
                    </a:p>
                  </a:txBody>
                  <a:tcPr marL="46182" marR="46182" marT="23091" marB="23091" anchor="ctr">
                    <a:lnL>
                      <a:noFill/>
                    </a:lnL>
                    <a:lnR>
                      <a:noFill/>
                    </a:lnR>
                    <a:lnT>
                      <a:noFill/>
                    </a:lnT>
                    <a:lnB>
                      <a:noFill/>
                    </a:lnB>
                  </a:tcPr>
                </a:tc>
              </a:tr>
              <a:tr h="184727">
                <a:tc>
                  <a:txBody>
                    <a:bodyPr/>
                    <a:lstStyle/>
                    <a:p>
                      <a:r>
                        <a:rPr lang="es-ES" sz="900"/>
                        <a:t>w</a:t>
                      </a:r>
                    </a:p>
                  </a:txBody>
                  <a:tcPr marL="46182" marR="46182" marT="23091" marB="23091" anchor="ctr">
                    <a:lnL>
                      <a:noFill/>
                    </a:lnL>
                    <a:lnR>
                      <a:noFill/>
                    </a:lnR>
                    <a:lnT>
                      <a:noFill/>
                    </a:lnT>
                    <a:lnB>
                      <a:noFill/>
                    </a:lnB>
                  </a:tcPr>
                </a:tc>
              </a:tr>
              <a:tr h="184727">
                <a:tc>
                  <a:txBody>
                    <a:bodyPr/>
                    <a:lstStyle/>
                    <a:p>
                      <a:r>
                        <a:rPr lang="es-ES" sz="900"/>
                        <a:t>wall</a:t>
                      </a:r>
                    </a:p>
                  </a:txBody>
                  <a:tcPr marL="46182" marR="46182" marT="23091" marB="23091" anchor="ctr">
                    <a:lnL>
                      <a:noFill/>
                    </a:lnL>
                    <a:lnR>
                      <a:noFill/>
                    </a:lnR>
                    <a:lnT>
                      <a:noFill/>
                    </a:lnT>
                    <a:lnB>
                      <a:noFill/>
                    </a:lnB>
                  </a:tcPr>
                </a:tc>
              </a:tr>
              <a:tr h="184727">
                <a:tc>
                  <a:txBody>
                    <a:bodyPr/>
                    <a:lstStyle/>
                    <a:p>
                      <a:r>
                        <a:rPr lang="es-ES" sz="900" dirty="0" err="1">
                          <a:hlinkClick r:id="rId11"/>
                        </a:rPr>
                        <a:t>warnquota</a:t>
                      </a:r>
                      <a:endParaRPr lang="es-ES" sz="900" dirty="0"/>
                    </a:p>
                  </a:txBody>
                  <a:tcPr marL="46182" marR="46182" marT="23091" marB="23091" anchor="ctr">
                    <a:lnL>
                      <a:noFill/>
                    </a:lnL>
                    <a:lnR>
                      <a:noFill/>
                    </a:lnR>
                    <a:lnT>
                      <a:noFill/>
                    </a:lnT>
                    <a:lnB>
                      <a:noFill/>
                    </a:lnB>
                  </a:tcPr>
                </a:tc>
              </a:tr>
              <a:tr h="184727">
                <a:tc>
                  <a:txBody>
                    <a:bodyPr/>
                    <a:lstStyle/>
                    <a:p>
                      <a:r>
                        <a:rPr lang="es-ES" sz="900"/>
                        <a:t>wc</a:t>
                      </a:r>
                    </a:p>
                  </a:txBody>
                  <a:tcPr marL="46182" marR="46182" marT="23091" marB="23091" anchor="ctr">
                    <a:lnL>
                      <a:noFill/>
                    </a:lnL>
                    <a:lnR>
                      <a:noFill/>
                    </a:lnR>
                    <a:lnT>
                      <a:noFill/>
                    </a:lnT>
                    <a:lnB>
                      <a:noFill/>
                    </a:lnB>
                  </a:tcPr>
                </a:tc>
              </a:tr>
              <a:tr h="184727">
                <a:tc>
                  <a:txBody>
                    <a:bodyPr/>
                    <a:lstStyle/>
                    <a:p>
                      <a:r>
                        <a:rPr lang="es-ES" sz="900"/>
                        <a:t>wget</a:t>
                      </a:r>
                    </a:p>
                  </a:txBody>
                  <a:tcPr marL="46182" marR="46182" marT="23091" marB="23091" anchor="ctr">
                    <a:lnL>
                      <a:noFill/>
                    </a:lnL>
                    <a:lnR>
                      <a:noFill/>
                    </a:lnR>
                    <a:lnT>
                      <a:noFill/>
                    </a:lnT>
                    <a:lnB>
                      <a:noFill/>
                    </a:lnB>
                  </a:tcPr>
                </a:tc>
              </a:tr>
              <a:tr h="184727">
                <a:tc>
                  <a:txBody>
                    <a:bodyPr/>
                    <a:lstStyle/>
                    <a:p>
                      <a:r>
                        <a:rPr lang="es-ES" sz="900" dirty="0" err="1"/>
                        <a:t>whatis</a:t>
                      </a:r>
                      <a:endParaRPr lang="es-ES" sz="900" dirty="0"/>
                    </a:p>
                  </a:txBody>
                  <a:tcPr marL="46182" marR="46182" marT="23091" marB="23091" anchor="ctr">
                    <a:lnL>
                      <a:noFill/>
                    </a:lnL>
                    <a:lnR>
                      <a:noFill/>
                    </a:lnR>
                    <a:lnT>
                      <a:noFill/>
                    </a:lnT>
                    <a:lnB>
                      <a:noFill/>
                    </a:lnB>
                  </a:tcPr>
                </a:tc>
              </a:tr>
              <a:tr h="184727">
                <a:tc>
                  <a:txBody>
                    <a:bodyPr/>
                    <a:lstStyle/>
                    <a:p>
                      <a:r>
                        <a:rPr lang="es-ES" sz="900"/>
                        <a:t>whereis</a:t>
                      </a:r>
                    </a:p>
                  </a:txBody>
                  <a:tcPr marL="46182" marR="46182" marT="23091" marB="23091" anchor="ctr">
                    <a:lnL>
                      <a:noFill/>
                    </a:lnL>
                    <a:lnR>
                      <a:noFill/>
                    </a:lnR>
                    <a:lnT>
                      <a:noFill/>
                    </a:lnT>
                    <a:lnB>
                      <a:noFill/>
                    </a:lnB>
                  </a:tcPr>
                </a:tc>
              </a:tr>
              <a:tr h="184727">
                <a:tc>
                  <a:txBody>
                    <a:bodyPr/>
                    <a:lstStyle/>
                    <a:p>
                      <a:r>
                        <a:rPr lang="es-ES" sz="900"/>
                        <a:t>which</a:t>
                      </a:r>
                    </a:p>
                  </a:txBody>
                  <a:tcPr marL="46182" marR="46182" marT="23091" marB="23091" anchor="ctr">
                    <a:lnL>
                      <a:noFill/>
                    </a:lnL>
                    <a:lnR>
                      <a:noFill/>
                    </a:lnR>
                    <a:lnT>
                      <a:noFill/>
                    </a:lnT>
                    <a:lnB>
                      <a:noFill/>
                    </a:lnB>
                  </a:tcPr>
                </a:tc>
              </a:tr>
              <a:tr h="184727">
                <a:tc>
                  <a:txBody>
                    <a:bodyPr/>
                    <a:lstStyle/>
                    <a:p>
                      <a:r>
                        <a:rPr lang="es-ES" sz="900"/>
                        <a:t>who</a:t>
                      </a:r>
                    </a:p>
                  </a:txBody>
                  <a:tcPr marL="46182" marR="46182" marT="23091" marB="23091" anchor="ctr">
                    <a:lnL>
                      <a:noFill/>
                    </a:lnL>
                    <a:lnR>
                      <a:noFill/>
                    </a:lnR>
                    <a:lnT>
                      <a:noFill/>
                    </a:lnT>
                    <a:lnB>
                      <a:noFill/>
                    </a:lnB>
                  </a:tcPr>
                </a:tc>
              </a:tr>
              <a:tr h="184727">
                <a:tc>
                  <a:txBody>
                    <a:bodyPr/>
                    <a:lstStyle/>
                    <a:p>
                      <a:r>
                        <a:rPr lang="es-ES" sz="900"/>
                        <a:t>xhost</a:t>
                      </a:r>
                    </a:p>
                  </a:txBody>
                  <a:tcPr marL="46182" marR="46182" marT="23091" marB="23091" anchor="ctr">
                    <a:lnL>
                      <a:noFill/>
                    </a:lnL>
                    <a:lnR>
                      <a:noFill/>
                    </a:lnR>
                    <a:lnT>
                      <a:noFill/>
                    </a:lnT>
                    <a:lnB>
                      <a:noFill/>
                    </a:lnB>
                  </a:tcPr>
                </a:tc>
              </a:tr>
              <a:tr h="184727">
                <a:tc>
                  <a:txBody>
                    <a:bodyPr/>
                    <a:lstStyle/>
                    <a:p>
                      <a:r>
                        <a:rPr lang="es-ES" sz="900"/>
                        <a:t>xkill</a:t>
                      </a:r>
                    </a:p>
                  </a:txBody>
                  <a:tcPr marL="46182" marR="46182" marT="23091" marB="23091" anchor="ctr">
                    <a:lnL>
                      <a:noFill/>
                    </a:lnL>
                    <a:lnR>
                      <a:noFill/>
                    </a:lnR>
                    <a:lnT>
                      <a:noFill/>
                    </a:lnT>
                    <a:lnB>
                      <a:noFill/>
                    </a:lnB>
                  </a:tcPr>
                </a:tc>
              </a:tr>
              <a:tr h="184727">
                <a:tc>
                  <a:txBody>
                    <a:bodyPr/>
                    <a:lstStyle/>
                    <a:p>
                      <a:r>
                        <a:rPr lang="es-ES" sz="900"/>
                        <a:t>yes</a:t>
                      </a:r>
                    </a:p>
                  </a:txBody>
                  <a:tcPr marL="46182" marR="46182" marT="23091" marB="23091" anchor="ctr">
                    <a:lnL>
                      <a:noFill/>
                    </a:lnL>
                    <a:lnR>
                      <a:noFill/>
                    </a:lnR>
                    <a:lnT>
                      <a:noFill/>
                    </a:lnT>
                    <a:lnB>
                      <a:noFill/>
                    </a:lnB>
                  </a:tcPr>
                </a:tc>
              </a:tr>
              <a:tr h="184727">
                <a:tc>
                  <a:txBody>
                    <a:bodyPr/>
                    <a:lstStyle/>
                    <a:p>
                      <a:r>
                        <a:rPr lang="es-ES" sz="900"/>
                        <a:t>yum</a:t>
                      </a:r>
                    </a:p>
                  </a:txBody>
                  <a:tcPr marL="46182" marR="46182" marT="23091" marB="23091" anchor="ctr">
                    <a:lnL>
                      <a:noFill/>
                    </a:lnL>
                    <a:lnR>
                      <a:noFill/>
                    </a:lnR>
                    <a:lnT>
                      <a:noFill/>
                    </a:lnT>
                    <a:lnB>
                      <a:noFill/>
                    </a:lnB>
                  </a:tcPr>
                </a:tc>
              </a:tr>
              <a:tr h="184727">
                <a:tc>
                  <a:txBody>
                    <a:bodyPr/>
                    <a:lstStyle/>
                    <a:p>
                      <a:r>
                        <a:rPr lang="es-ES" sz="900"/>
                        <a:t>zcat</a:t>
                      </a:r>
                    </a:p>
                  </a:txBody>
                  <a:tcPr marL="46182" marR="46182" marT="23091" marB="23091" anchor="ctr">
                    <a:lnL>
                      <a:noFill/>
                    </a:lnL>
                    <a:lnR>
                      <a:noFill/>
                    </a:lnR>
                    <a:lnT>
                      <a:noFill/>
                    </a:lnT>
                    <a:lnB>
                      <a:noFill/>
                    </a:lnB>
                  </a:tcPr>
                </a:tc>
              </a:tr>
              <a:tr h="184727">
                <a:tc>
                  <a:txBody>
                    <a:bodyPr/>
                    <a:lstStyle/>
                    <a:p>
                      <a:r>
                        <a:rPr lang="es-ES" sz="900"/>
                        <a:t>zless</a:t>
                      </a:r>
                    </a:p>
                  </a:txBody>
                  <a:tcPr marL="46182" marR="46182" marT="23091" marB="23091" anchor="ctr">
                    <a:lnL>
                      <a:noFill/>
                    </a:lnL>
                    <a:lnR>
                      <a:noFill/>
                    </a:lnR>
                    <a:lnT>
                      <a:noFill/>
                    </a:lnT>
                    <a:lnB>
                      <a:noFill/>
                    </a:lnB>
                  </a:tcPr>
                </a:tc>
              </a:tr>
              <a:tr h="184727">
                <a:tc>
                  <a:txBody>
                    <a:bodyPr/>
                    <a:lstStyle/>
                    <a:p>
                      <a:r>
                        <a:rPr lang="es-ES" sz="900" dirty="0" err="1"/>
                        <a:t>zmore</a:t>
                      </a:r>
                      <a:endParaRPr lang="es-ES" sz="900" dirty="0"/>
                    </a:p>
                  </a:txBody>
                  <a:tcPr marL="46182" marR="46182" marT="23091" marB="23091" anchor="ctr">
                    <a:lnL>
                      <a:noFill/>
                    </a:lnL>
                    <a:lnR>
                      <a:noFill/>
                    </a:lnR>
                    <a:lnT>
                      <a:noFill/>
                    </a:lnT>
                    <a:lnB>
                      <a:noFill/>
                    </a:lnB>
                  </a:tcPr>
                </a:tc>
              </a:tr>
            </a:tbl>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57200" y="1772816"/>
            <a:ext cx="8229600" cy="4323184"/>
          </a:xfrm>
        </p:spPr>
        <p:txBody>
          <a:bodyPr/>
          <a:lstStyle/>
          <a:p>
            <a:r>
              <a:rPr lang="es-ES" dirty="0" smtClean="0">
                <a:latin typeface="Kristen ITC" pitchFamily="66" charset="0"/>
              </a:rPr>
              <a:t>necesitarás alrededor de 190 a 250 MB de espacio libre en el directorio en el que vayas a instalar </a:t>
            </a:r>
          </a:p>
          <a:p>
            <a:r>
              <a:rPr lang="es-CO" sz="2800" b="1" dirty="0" smtClean="0">
                <a:solidFill>
                  <a:schemeClr val="bg1"/>
                </a:solidFill>
                <a:latin typeface="Kristen ITC" pitchFamily="66" charset="0"/>
              </a:rPr>
              <a:t>CUANTA MEMORIAN NECESITA PARA UTILIZAR LINUX</a:t>
            </a:r>
            <a:endParaRPr lang="es-ES" sz="2800" b="1" dirty="0" smtClean="0">
              <a:solidFill>
                <a:schemeClr val="bg1"/>
              </a:solidFill>
              <a:latin typeface="Kristen ITC" pitchFamily="66" charset="0"/>
            </a:endParaRPr>
          </a:p>
          <a:p>
            <a:r>
              <a:rPr lang="es-ES" sz="2400" dirty="0" smtClean="0">
                <a:latin typeface="Kristen ITC" pitchFamily="66" charset="0"/>
              </a:rPr>
              <a:t>Como mínimo se necesitan 4Mb de memoria RAM para utilizar Linux, esta cantidad es como se indica mínima y no apta para trabajar con sistemas gráficos</a:t>
            </a:r>
            <a:r>
              <a:rPr lang="es-ES" dirty="0" smtClean="0"/>
              <a:t>. </a:t>
            </a:r>
            <a:endParaRPr lang="es-ES" dirty="0">
              <a:latin typeface="Kristen ITC" pitchFamily="66" charset="0"/>
            </a:endParaRPr>
          </a:p>
        </p:txBody>
      </p:sp>
      <p:sp>
        <p:nvSpPr>
          <p:cNvPr id="3" name="2 Título"/>
          <p:cNvSpPr>
            <a:spLocks noGrp="1"/>
          </p:cNvSpPr>
          <p:nvPr>
            <p:ph type="title"/>
          </p:nvPr>
        </p:nvSpPr>
        <p:spPr>
          <a:xfrm>
            <a:off x="457200" y="692696"/>
            <a:ext cx="8229600" cy="1080120"/>
          </a:xfrm>
        </p:spPr>
        <p:txBody>
          <a:bodyPr>
            <a:normAutofit fontScale="90000"/>
          </a:bodyPr>
          <a:lstStyle/>
          <a:p>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b="1" dirty="0" smtClean="0">
                <a:solidFill>
                  <a:schemeClr val="bg1"/>
                </a:solidFill>
                <a:latin typeface="Kristen ITC" pitchFamily="66" charset="0"/>
              </a:rPr>
              <a:t/>
            </a:r>
            <a:br>
              <a:rPr lang="es-CO" b="1" dirty="0" smtClean="0">
                <a:solidFill>
                  <a:schemeClr val="bg1"/>
                </a:solidFill>
                <a:latin typeface="Kristen ITC" pitchFamily="66" charset="0"/>
              </a:rPr>
            </a:br>
            <a:r>
              <a:rPr lang="es-CO" sz="3100" b="1" dirty="0" smtClean="0">
                <a:solidFill>
                  <a:schemeClr val="bg1"/>
                </a:solidFill>
                <a:latin typeface="Kristen ITC" pitchFamily="66" charset="0"/>
              </a:rPr>
              <a:t>CUANTO ESPACIO NECESITO EN MI DICO DURO PARA INSTALAR LINUX</a:t>
            </a:r>
            <a:endParaRPr lang="es-ES" sz="3100" b="1" dirty="0">
              <a:solidFill>
                <a:schemeClr val="bg1"/>
              </a:solidFill>
              <a:latin typeface="Kristen ITC" pitchFamily="66" charset="0"/>
            </a:endParaRPr>
          </a:p>
        </p:txBody>
      </p:sp>
    </p:spTree>
  </p:cSld>
  <p:clrMapOvr>
    <a:masterClrMapping/>
  </p:clrMapOvr>
  <p:transition>
    <p:cut/>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lstStyle/>
          <a:p>
            <a:r>
              <a:rPr lang="es-CO" dirty="0" smtClean="0">
                <a:latin typeface="Kristen ITC" pitchFamily="66" charset="0"/>
              </a:rPr>
              <a:t>si</a:t>
            </a:r>
          </a:p>
          <a:p>
            <a:pPr>
              <a:buNone/>
            </a:pPr>
            <a:r>
              <a:rPr lang="es-CO" sz="3600" b="1" dirty="0" smtClean="0">
                <a:solidFill>
                  <a:schemeClr val="bg1"/>
                </a:solidFill>
                <a:latin typeface="Kristen ITC" pitchFamily="66" charset="0"/>
              </a:rPr>
              <a:t>Como consigo Linux</a:t>
            </a:r>
          </a:p>
          <a:p>
            <a:pPr>
              <a:buNone/>
            </a:pPr>
            <a:r>
              <a:rPr lang="es-CO" dirty="0" smtClean="0">
                <a:latin typeface="Kristen ITC" pitchFamily="66" charset="0"/>
              </a:rPr>
              <a:t>Descargar</a:t>
            </a:r>
          </a:p>
          <a:p>
            <a:pPr>
              <a:buNone/>
            </a:pPr>
            <a:r>
              <a:rPr lang="es-CO" dirty="0" smtClean="0">
                <a:latin typeface="Kristen ITC" pitchFamily="66" charset="0"/>
              </a:rPr>
              <a:t>Cd instalación</a:t>
            </a:r>
            <a:endParaRPr lang="es-ES" dirty="0">
              <a:latin typeface="Kristen ITC" pitchFamily="66" charset="0"/>
            </a:endParaRPr>
          </a:p>
        </p:txBody>
      </p:sp>
      <p:sp>
        <p:nvSpPr>
          <p:cNvPr id="3" name="2 Título"/>
          <p:cNvSpPr>
            <a:spLocks noGrp="1"/>
          </p:cNvSpPr>
          <p:nvPr>
            <p:ph type="title"/>
          </p:nvPr>
        </p:nvSpPr>
        <p:spPr/>
        <p:txBody>
          <a:bodyPr>
            <a:normAutofit/>
          </a:bodyPr>
          <a:lstStyle/>
          <a:p>
            <a:r>
              <a:rPr lang="es-ES" sz="3600" b="1" dirty="0" smtClean="0"/>
              <a:t/>
            </a:r>
            <a:br>
              <a:rPr lang="es-ES" sz="3600" b="1" dirty="0" smtClean="0"/>
            </a:br>
            <a:r>
              <a:rPr lang="es-ES" sz="3600" b="1" dirty="0" smtClean="0">
                <a:solidFill>
                  <a:schemeClr val="bg1"/>
                </a:solidFill>
                <a:latin typeface="Kristen ITC" pitchFamily="66" charset="0"/>
              </a:rPr>
              <a:t>Funcionara mi equipo con  Linux</a:t>
            </a:r>
            <a:endParaRPr lang="es-ES" sz="3600" b="1" dirty="0">
              <a:solidFill>
                <a:schemeClr val="bg1"/>
              </a:solidFill>
              <a:latin typeface="Kristen ITC" pitchFamily="66" charset="0"/>
            </a:endParaRPr>
          </a:p>
        </p:txBody>
      </p:sp>
    </p:spTree>
  </p:cSld>
  <p:clrMapOvr>
    <a:masterClrMapping/>
  </p:clrMapOvr>
  <p:transition>
    <p:cut thruBlk="1"/>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57200" y="476672"/>
            <a:ext cx="8229600" cy="5619328"/>
          </a:xfrm>
        </p:spPr>
        <p:txBody>
          <a:bodyPr>
            <a:normAutofit fontScale="85000" lnSpcReduction="20000"/>
          </a:bodyPr>
          <a:lstStyle/>
          <a:p>
            <a:pPr>
              <a:buNone/>
            </a:pPr>
            <a:r>
              <a:rPr lang="es-CO" sz="3600" b="1" dirty="0" smtClean="0">
                <a:solidFill>
                  <a:schemeClr val="bg1"/>
                </a:solidFill>
                <a:latin typeface="Kristen ITC" pitchFamily="66" charset="0"/>
              </a:rPr>
              <a:t>   distribución es la mejor Que </a:t>
            </a:r>
          </a:p>
          <a:p>
            <a:r>
              <a:rPr lang="es-ES" sz="2400" dirty="0" smtClean="0">
                <a:latin typeface="Kristen ITC" pitchFamily="66" charset="0"/>
              </a:rPr>
              <a:t>hemos tenido que atravesar la duda de que con tantas distribuciones existentes de GNU/Linux, con cual debo comenzar ?</a:t>
            </a:r>
          </a:p>
          <a:p>
            <a:r>
              <a:rPr lang="es-ES" sz="2400" dirty="0" err="1" smtClean="0">
                <a:latin typeface="Kristen ITC" pitchFamily="66" charset="0"/>
              </a:rPr>
              <a:t>Mandriva</a:t>
            </a:r>
            <a:r>
              <a:rPr lang="es-ES" sz="2400" dirty="0" smtClean="0">
                <a:latin typeface="Kristen ITC" pitchFamily="66" charset="0"/>
              </a:rPr>
              <a:t>.</a:t>
            </a:r>
          </a:p>
          <a:p>
            <a:r>
              <a:rPr lang="es-ES" sz="2400" dirty="0" smtClean="0">
                <a:latin typeface="Kristen ITC" pitchFamily="66" charset="0"/>
              </a:rPr>
              <a:t>Linux </a:t>
            </a:r>
            <a:r>
              <a:rPr lang="es-ES" sz="2400" dirty="0" err="1" smtClean="0">
                <a:latin typeface="Kristen ITC" pitchFamily="66" charset="0"/>
              </a:rPr>
              <a:t>Mint</a:t>
            </a:r>
            <a:endParaRPr lang="es-ES" sz="2400" dirty="0" smtClean="0">
              <a:latin typeface="Kristen ITC" pitchFamily="66" charset="0"/>
            </a:endParaRPr>
          </a:p>
          <a:p>
            <a:r>
              <a:rPr lang="es-ES" sz="2400" dirty="0" smtClean="0">
                <a:latin typeface="Kristen ITC" pitchFamily="66" charset="0"/>
              </a:rPr>
              <a:t>Ubuntu</a:t>
            </a:r>
          </a:p>
          <a:p>
            <a:r>
              <a:rPr lang="es-ES" sz="2400" dirty="0" err="1" smtClean="0">
                <a:latin typeface="Kristen ITC" pitchFamily="66" charset="0"/>
              </a:rPr>
              <a:t>Kubuntu</a:t>
            </a:r>
            <a:endParaRPr lang="es-ES" sz="2400" dirty="0" smtClean="0">
              <a:latin typeface="Kristen ITC" pitchFamily="66" charset="0"/>
            </a:endParaRPr>
          </a:p>
          <a:p>
            <a:r>
              <a:rPr lang="es-ES" sz="2400" dirty="0" err="1" smtClean="0">
                <a:latin typeface="Kristen ITC" pitchFamily="66" charset="0"/>
              </a:rPr>
              <a:t>OpenSuse</a:t>
            </a:r>
            <a:endParaRPr lang="es-ES" sz="2400" dirty="0" smtClean="0">
              <a:latin typeface="Kristen ITC" pitchFamily="66" charset="0"/>
            </a:endParaRPr>
          </a:p>
          <a:p>
            <a:r>
              <a:rPr lang="es-ES" sz="2400" dirty="0" err="1" smtClean="0">
                <a:latin typeface="Kristen ITC" pitchFamily="66" charset="0"/>
              </a:rPr>
              <a:t>PcLinux</a:t>
            </a:r>
            <a:endParaRPr lang="es-ES" sz="2400" dirty="0" smtClean="0">
              <a:latin typeface="Kristen ITC" pitchFamily="66" charset="0"/>
            </a:endParaRPr>
          </a:p>
          <a:p>
            <a:r>
              <a:rPr lang="es-ES" sz="2400" dirty="0" err="1" smtClean="0">
                <a:latin typeface="Kristen ITC" pitchFamily="66" charset="0"/>
              </a:rPr>
              <a:t>hakra</a:t>
            </a:r>
            <a:r>
              <a:rPr lang="es-ES" sz="2400" dirty="0" smtClean="0">
                <a:latin typeface="Kristen ITC" pitchFamily="66" charset="0"/>
              </a:rPr>
              <a:t> Linux</a:t>
            </a:r>
          </a:p>
          <a:p>
            <a:endParaRPr lang="es-ES" sz="2400" dirty="0" smtClean="0">
              <a:latin typeface="Kristen ITC" pitchFamily="66" charset="0"/>
            </a:endParaRPr>
          </a:p>
          <a:p>
            <a:r>
              <a:rPr lang="es-ES" sz="3600" b="1" dirty="0" smtClean="0">
                <a:solidFill>
                  <a:schemeClr val="bg1"/>
                </a:solidFill>
                <a:latin typeface="Kristen ITC" pitchFamily="66" charset="0"/>
              </a:rPr>
              <a:t>Puedo tener mas de un sistema operativo en mi equipo</a:t>
            </a:r>
          </a:p>
          <a:p>
            <a:r>
              <a:rPr lang="es-ES" sz="2400" dirty="0" smtClean="0">
                <a:latin typeface="Kristen ITC" pitchFamily="66" charset="0"/>
              </a:rPr>
              <a:t>Depende del espacio q le de para trabajar pero si se pueden utilizar dos o mas S.O </a:t>
            </a:r>
            <a:endParaRPr lang="es-ES" sz="2400" dirty="0">
              <a:latin typeface="Kristen ITC" pitchFamily="66" charset="0"/>
            </a:endParaRPr>
          </a:p>
        </p:txBody>
      </p:sp>
      <p:sp>
        <p:nvSpPr>
          <p:cNvPr id="3" name="2 Título"/>
          <p:cNvSpPr>
            <a:spLocks noGrp="1"/>
          </p:cNvSpPr>
          <p:nvPr>
            <p:ph type="title"/>
          </p:nvPr>
        </p:nvSpPr>
        <p:spPr/>
        <p:txBody>
          <a:bodyPr>
            <a:normAutofit fontScale="90000"/>
          </a:bodyPr>
          <a:lstStyle/>
          <a:p>
            <a:r>
              <a:rPr lang="es-CO" sz="3600" b="1" dirty="0" smtClean="0">
                <a:solidFill>
                  <a:schemeClr val="bg1"/>
                </a:solidFill>
                <a:latin typeface="Kristen ITC" pitchFamily="66" charset="0"/>
              </a:rPr>
              <a:t/>
            </a:r>
            <a:br>
              <a:rPr lang="es-CO" sz="3600" b="1" dirty="0" smtClean="0">
                <a:solidFill>
                  <a:schemeClr val="bg1"/>
                </a:solidFill>
                <a:latin typeface="Kristen ITC" pitchFamily="66" charset="0"/>
              </a:rPr>
            </a:br>
            <a:r>
              <a:rPr lang="es-CO" sz="3600" b="1" dirty="0" smtClean="0">
                <a:solidFill>
                  <a:schemeClr val="bg1"/>
                </a:solidFill>
                <a:latin typeface="Kristen ITC" pitchFamily="66" charset="0"/>
              </a:rPr>
              <a:t/>
            </a:r>
            <a:br>
              <a:rPr lang="es-CO" sz="3600" b="1" dirty="0" smtClean="0">
                <a:solidFill>
                  <a:schemeClr val="bg1"/>
                </a:solidFill>
                <a:latin typeface="Kristen ITC" pitchFamily="66" charset="0"/>
              </a:rPr>
            </a:br>
            <a:r>
              <a:rPr lang="es-CO" sz="3600" b="1" dirty="0" smtClean="0">
                <a:solidFill>
                  <a:schemeClr val="bg1"/>
                </a:solidFill>
                <a:latin typeface="Kristen ITC" pitchFamily="66" charset="0"/>
              </a:rPr>
              <a:t/>
            </a:r>
            <a:br>
              <a:rPr lang="es-CO" sz="3600" b="1" dirty="0" smtClean="0">
                <a:solidFill>
                  <a:schemeClr val="bg1"/>
                </a:solidFill>
                <a:latin typeface="Kristen ITC" pitchFamily="66" charset="0"/>
              </a:rPr>
            </a:br>
            <a:r>
              <a:rPr lang="es-CO" sz="3600" b="1" dirty="0" smtClean="0">
                <a:solidFill>
                  <a:schemeClr val="bg1"/>
                </a:solidFill>
                <a:latin typeface="Kristen ITC" pitchFamily="66" charset="0"/>
              </a:rPr>
              <a:t/>
            </a:r>
            <a:br>
              <a:rPr lang="es-CO" sz="3600" b="1" dirty="0" smtClean="0">
                <a:solidFill>
                  <a:schemeClr val="bg1"/>
                </a:solidFill>
                <a:latin typeface="Kristen ITC" pitchFamily="66" charset="0"/>
              </a:rPr>
            </a:br>
            <a:r>
              <a:rPr lang="es-CO" sz="3600" b="1" dirty="0" smtClean="0">
                <a:solidFill>
                  <a:schemeClr val="bg1"/>
                </a:solidFill>
                <a:latin typeface="Kristen ITC" pitchFamily="66" charset="0"/>
              </a:rPr>
              <a:t/>
            </a:r>
            <a:br>
              <a:rPr lang="es-CO" sz="3600" b="1" dirty="0" smtClean="0">
                <a:solidFill>
                  <a:schemeClr val="bg1"/>
                </a:solidFill>
                <a:latin typeface="Kristen ITC" pitchFamily="66" charset="0"/>
              </a:rPr>
            </a:br>
            <a:r>
              <a:rPr lang="es-CO" sz="3600" b="1" dirty="0" smtClean="0">
                <a:solidFill>
                  <a:schemeClr val="bg1"/>
                </a:solidFill>
                <a:latin typeface="Kristen ITC" pitchFamily="66" charset="0"/>
              </a:rPr>
              <a:t/>
            </a:r>
            <a:br>
              <a:rPr lang="es-CO" sz="3600" b="1" dirty="0" smtClean="0">
                <a:solidFill>
                  <a:schemeClr val="bg1"/>
                </a:solidFill>
                <a:latin typeface="Kristen ITC" pitchFamily="66" charset="0"/>
              </a:rPr>
            </a:br>
            <a:r>
              <a:rPr lang="es-CO" sz="3600" b="1" dirty="0" smtClean="0">
                <a:solidFill>
                  <a:schemeClr val="bg1"/>
                </a:solidFill>
                <a:latin typeface="Kristen ITC" pitchFamily="66" charset="0"/>
              </a:rPr>
              <a:t/>
            </a:r>
            <a:br>
              <a:rPr lang="es-CO" sz="3600" b="1" dirty="0" smtClean="0">
                <a:solidFill>
                  <a:schemeClr val="bg1"/>
                </a:solidFill>
                <a:latin typeface="Kristen ITC" pitchFamily="66" charset="0"/>
              </a:rPr>
            </a:br>
            <a:r>
              <a:rPr lang="es-ES" sz="3600" b="1" dirty="0" smtClean="0">
                <a:latin typeface="Kristen ITC" pitchFamily="66" charset="0"/>
              </a:rPr>
              <a:t/>
            </a:r>
            <a:br>
              <a:rPr lang="es-ES" sz="3600" b="1" dirty="0" smtClean="0">
                <a:latin typeface="Kristen ITC" pitchFamily="66" charset="0"/>
              </a:rPr>
            </a:br>
            <a:endParaRPr lang="es-ES" sz="3600" b="1" dirty="0">
              <a:solidFill>
                <a:schemeClr val="bg1"/>
              </a:solidFill>
              <a:latin typeface="Kristen ITC" pitchFamily="66" charset="0"/>
            </a:endParaRPr>
          </a:p>
        </p:txBody>
      </p:sp>
    </p:spTree>
  </p:cSld>
  <p:clrMapOvr>
    <a:masterClrMapping/>
  </p:clrMapOvr>
  <p:transition>
    <p:dissolve/>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323528" y="1524000"/>
            <a:ext cx="8568952" cy="4572000"/>
          </a:xfrm>
        </p:spPr>
        <p:txBody>
          <a:bodyPr>
            <a:normAutofit/>
          </a:bodyPr>
          <a:lstStyle/>
          <a:p>
            <a:r>
              <a:rPr lang="es-ES" sz="2400" dirty="0" smtClean="0">
                <a:latin typeface="Kristen ITC" pitchFamily="66" charset="0"/>
              </a:rPr>
              <a:t>Ciertos programas funcionan pero utilizando un emulador o si no </a:t>
            </a:r>
            <a:r>
              <a:rPr lang="es-ES" sz="2400" dirty="0" err="1" smtClean="0">
                <a:latin typeface="Kristen ITC" pitchFamily="66" charset="0"/>
              </a:rPr>
              <a:t>no</a:t>
            </a:r>
            <a:r>
              <a:rPr lang="es-ES" sz="2400" dirty="0" smtClean="0">
                <a:latin typeface="Kristen ITC" pitchFamily="66" charset="0"/>
              </a:rPr>
              <a:t> funcionan por que Windows y Linux no son compatibles</a:t>
            </a:r>
          </a:p>
          <a:p>
            <a:r>
              <a:rPr lang="es-ES" sz="3000" b="1" dirty="0" smtClean="0">
                <a:solidFill>
                  <a:schemeClr val="bg1"/>
                </a:solidFill>
                <a:latin typeface="Kristen ITC" pitchFamily="66" charset="0"/>
              </a:rPr>
              <a:t>Que tengo que saber antes de instalar </a:t>
            </a:r>
            <a:r>
              <a:rPr lang="es-ES" sz="3000" b="1" dirty="0" smtClean="0">
                <a:solidFill>
                  <a:schemeClr val="bg1"/>
                </a:solidFill>
                <a:latin typeface="Kristen ITC" pitchFamily="66" charset="0"/>
              </a:rPr>
              <a:t>Linux</a:t>
            </a:r>
          </a:p>
          <a:p>
            <a:r>
              <a:rPr lang="es-ES" sz="2400" dirty="0" smtClean="0">
                <a:latin typeface="Kristen ITC" pitchFamily="66" charset="0"/>
              </a:rPr>
              <a:t>Cada sistema operativo organiza información de los ficheros que contiene en forma diferente. Utilizando cada uno un sistema de archivo </a:t>
            </a:r>
            <a:endParaRPr lang="es-ES" sz="2400" dirty="0" smtClean="0">
              <a:latin typeface="Kristen ITC" pitchFamily="66" charset="0"/>
            </a:endParaRPr>
          </a:p>
          <a:p>
            <a:r>
              <a:rPr lang="es-ES" sz="3000" b="1" dirty="0" smtClean="0">
                <a:solidFill>
                  <a:schemeClr val="bg1"/>
                </a:solidFill>
                <a:latin typeface="Kristen ITC" pitchFamily="66" charset="0"/>
              </a:rPr>
              <a:t>Donde </a:t>
            </a:r>
            <a:r>
              <a:rPr lang="es-ES" sz="3000" b="1" dirty="0" smtClean="0">
                <a:solidFill>
                  <a:schemeClr val="bg1"/>
                </a:solidFill>
                <a:latin typeface="Kristen ITC" pitchFamily="66" charset="0"/>
              </a:rPr>
              <a:t>instalo Linux </a:t>
            </a:r>
          </a:p>
          <a:p>
            <a:r>
              <a:rPr lang="es-ES" sz="2400" dirty="0" smtClean="0">
                <a:latin typeface="Kristen ITC" pitchFamily="66" charset="0"/>
              </a:rPr>
              <a:t>En el disco local c</a:t>
            </a:r>
            <a:endParaRPr lang="es-ES" sz="2400" dirty="0">
              <a:latin typeface="Kristen ITC" pitchFamily="66" charset="0"/>
            </a:endParaRPr>
          </a:p>
        </p:txBody>
      </p:sp>
      <p:sp>
        <p:nvSpPr>
          <p:cNvPr id="3" name="2 Título"/>
          <p:cNvSpPr>
            <a:spLocks noGrp="1"/>
          </p:cNvSpPr>
          <p:nvPr>
            <p:ph type="title"/>
          </p:nvPr>
        </p:nvSpPr>
        <p:spPr/>
        <p:txBody>
          <a:bodyPr>
            <a:noAutofit/>
          </a:bodyPr>
          <a:lstStyle/>
          <a:p>
            <a:r>
              <a:rPr lang="es-ES" sz="3200" dirty="0" smtClean="0">
                <a:solidFill>
                  <a:schemeClr val="bg1"/>
                </a:solidFill>
                <a:latin typeface="Kristen ITC" pitchFamily="66" charset="0"/>
              </a:rPr>
              <a:t>Funciona mis programas/juegos para Windows en Linux</a:t>
            </a:r>
            <a:endParaRPr lang="es-ES" sz="3200" dirty="0">
              <a:solidFill>
                <a:schemeClr val="bg1"/>
              </a:solidFill>
              <a:latin typeface="Kristen ITC" pitchFamily="66" charset="0"/>
            </a:endParaRPr>
          </a:p>
        </p:txBody>
      </p:sp>
    </p:spTree>
  </p:cSld>
  <p:clrMapOvr>
    <a:masterClrMapping/>
  </p:clrMapOvr>
  <p:transition>
    <p:wipe dir="d"/>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57200" y="1268760"/>
            <a:ext cx="8229600" cy="4827240"/>
          </a:xfrm>
        </p:spPr>
        <p:txBody>
          <a:bodyPr/>
          <a:lstStyle/>
          <a:p>
            <a:pPr>
              <a:buNone/>
            </a:pPr>
            <a:r>
              <a:rPr lang="es-ES" b="1" dirty="0" smtClean="0">
                <a:latin typeface="Kristen ITC" pitchFamily="66" charset="0"/>
              </a:rPr>
              <a:t> </a:t>
            </a:r>
            <a:r>
              <a:rPr lang="es-ES" dirty="0" smtClean="0">
                <a:latin typeface="Kristen ITC" pitchFamily="66" charset="0"/>
              </a:rPr>
              <a:t>  Es una división lógica del disco duro para aprovechar adecuadamente su capacidad. Dicho de otra manera, es un procedimiento por el cual podemos "partir" un disco duro físico para crear otros discos "lógicos".</a:t>
            </a:r>
            <a:br>
              <a:rPr lang="es-ES" dirty="0" smtClean="0">
                <a:latin typeface="Kristen ITC" pitchFamily="66" charset="0"/>
              </a:rPr>
            </a:br>
            <a:endParaRPr lang="es-ES" dirty="0">
              <a:latin typeface="Kristen ITC" pitchFamily="66" charset="0"/>
            </a:endParaRPr>
          </a:p>
        </p:txBody>
      </p:sp>
      <p:sp>
        <p:nvSpPr>
          <p:cNvPr id="3" name="2 Título"/>
          <p:cNvSpPr>
            <a:spLocks noGrp="1"/>
          </p:cNvSpPr>
          <p:nvPr>
            <p:ph type="title"/>
          </p:nvPr>
        </p:nvSpPr>
        <p:spPr/>
        <p:txBody>
          <a:bodyPr>
            <a:normAutofit fontScale="90000"/>
          </a:bodyPr>
          <a:lstStyle/>
          <a:p>
            <a:r>
              <a:rPr lang="es-ES" b="1" dirty="0" smtClean="0">
                <a:solidFill>
                  <a:schemeClr val="bg1"/>
                </a:solidFill>
                <a:latin typeface="Kristen ITC" pitchFamily="66" charset="0"/>
              </a:rPr>
              <a:t>Que es una partición como creo una partición</a:t>
            </a:r>
            <a:endParaRPr lang="es-ES" b="1" dirty="0">
              <a:solidFill>
                <a:schemeClr val="bg1"/>
              </a:solidFill>
              <a:latin typeface="Kristen ITC" pitchFamily="66" charset="0"/>
            </a:endParaRPr>
          </a:p>
        </p:txBody>
      </p:sp>
      <p:sp>
        <p:nvSpPr>
          <p:cNvPr id="4" name="3 Rectángulo"/>
          <p:cNvSpPr/>
          <p:nvPr/>
        </p:nvSpPr>
        <p:spPr>
          <a:xfrm>
            <a:off x="467544" y="3212975"/>
            <a:ext cx="8496944" cy="584775"/>
          </a:xfrm>
          <a:prstGeom prst="rect">
            <a:avLst/>
          </a:prstGeom>
        </p:spPr>
        <p:txBody>
          <a:bodyPr wrap="square">
            <a:spAutoFit/>
          </a:bodyPr>
          <a:lstStyle/>
          <a:p>
            <a:r>
              <a:rPr lang="es-ES" sz="3200" b="1" dirty="0" smtClean="0">
                <a:solidFill>
                  <a:schemeClr val="bg1"/>
                </a:solidFill>
                <a:latin typeface="Kristen ITC" pitchFamily="66" charset="0"/>
              </a:rPr>
              <a:t>Cuantas particiones necesito para Linux</a:t>
            </a:r>
            <a:endParaRPr lang="es-ES" sz="3200" dirty="0"/>
          </a:p>
        </p:txBody>
      </p:sp>
      <p:sp>
        <p:nvSpPr>
          <p:cNvPr id="5" name="4 Rectángulo"/>
          <p:cNvSpPr/>
          <p:nvPr/>
        </p:nvSpPr>
        <p:spPr>
          <a:xfrm>
            <a:off x="755576" y="3861048"/>
            <a:ext cx="7920880" cy="1569660"/>
          </a:xfrm>
          <a:prstGeom prst="rect">
            <a:avLst/>
          </a:prstGeom>
        </p:spPr>
        <p:txBody>
          <a:bodyPr wrap="square">
            <a:spAutoFit/>
          </a:bodyPr>
          <a:lstStyle/>
          <a:p>
            <a:r>
              <a:rPr lang="es-ES" sz="2400" dirty="0" smtClean="0">
                <a:latin typeface="Kristen ITC" pitchFamily="66" charset="0"/>
              </a:rPr>
              <a:t>recomendable al menos dos, una para el sistema/datos y otra para Swap. Usualmente se suelen tener tres, una para el sistema/programas (/), otra para los datos (/home) y otra para swap</a:t>
            </a:r>
            <a:r>
              <a:rPr lang="es-ES" dirty="0" smtClean="0">
                <a:latin typeface="Kristen ITC" pitchFamily="66" charset="0"/>
              </a:rPr>
              <a:t>. </a:t>
            </a:r>
            <a:endParaRPr lang="es-ES" dirty="0">
              <a:latin typeface="Kristen ITC" pitchFamily="66" charset="0"/>
            </a:endParaRPr>
          </a:p>
        </p:txBody>
      </p:sp>
    </p:spTree>
  </p:cSld>
  <p:clrMapOvr>
    <a:masterClrMapping/>
  </p:clrMapOvr>
  <p:transition>
    <p:wipe dir="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lstStyle/>
          <a:p>
            <a:r>
              <a:rPr lang="es-ES" sz="2400" dirty="0" smtClean="0">
                <a:latin typeface="Kristen ITC" pitchFamily="66" charset="0"/>
              </a:rPr>
              <a:t>espacio de intercambio de un disco.</a:t>
            </a:r>
          </a:p>
          <a:p>
            <a:r>
              <a:rPr lang="es-ES" sz="3200" b="1" dirty="0" smtClean="0">
                <a:solidFill>
                  <a:schemeClr val="bg1"/>
                </a:solidFill>
                <a:latin typeface="Kristen ITC" pitchFamily="66" charset="0"/>
              </a:rPr>
              <a:t>Cuanta swap necesito</a:t>
            </a:r>
          </a:p>
          <a:p>
            <a:r>
              <a:rPr lang="es-ES" dirty="0" smtClean="0"/>
              <a:t> </a:t>
            </a:r>
            <a:r>
              <a:rPr lang="es-ES" dirty="0" smtClean="0">
                <a:latin typeface="Kristen ITC" pitchFamily="66" charset="0"/>
              </a:rPr>
              <a:t>dependerá del uso que se le vaya a dar al sistema y del espacio libre que tengamos. </a:t>
            </a:r>
            <a:endParaRPr lang="es-ES" dirty="0">
              <a:latin typeface="Kristen ITC" pitchFamily="66" charset="0"/>
            </a:endParaRPr>
          </a:p>
        </p:txBody>
      </p:sp>
      <p:sp>
        <p:nvSpPr>
          <p:cNvPr id="3" name="2 Título"/>
          <p:cNvSpPr>
            <a:spLocks noGrp="1"/>
          </p:cNvSpPr>
          <p:nvPr>
            <p:ph type="title"/>
          </p:nvPr>
        </p:nvSpPr>
        <p:spPr/>
        <p:txBody>
          <a:bodyPr/>
          <a:lstStyle/>
          <a:p>
            <a:r>
              <a:rPr lang="es-ES" b="1" dirty="0" smtClean="0">
                <a:solidFill>
                  <a:schemeClr val="bg1"/>
                </a:solidFill>
                <a:latin typeface="Kristen ITC" pitchFamily="66" charset="0"/>
              </a:rPr>
              <a:t> </a:t>
            </a:r>
            <a:r>
              <a:rPr lang="es-ES" sz="3200" b="1" dirty="0" smtClean="0">
                <a:solidFill>
                  <a:schemeClr val="bg1"/>
                </a:solidFill>
                <a:latin typeface="Kristen ITC" pitchFamily="66" charset="0"/>
              </a:rPr>
              <a:t>Que es la swap</a:t>
            </a:r>
            <a:endParaRPr lang="es-ES" sz="3200" b="1" dirty="0">
              <a:solidFill>
                <a:schemeClr val="bg1"/>
              </a:solidFill>
              <a:latin typeface="Kristen ITC" pitchFamily="66" charset="0"/>
            </a:endParaRPr>
          </a:p>
        </p:txBody>
      </p:sp>
    </p:spTree>
  </p:cSld>
  <p:clrMapOvr>
    <a:masterClrMapping/>
  </p:clrMapOvr>
  <p:transition>
    <p:strips dir="ld"/>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r>
              <a:rPr lang="es-ES" sz="2400" dirty="0" smtClean="0">
                <a:latin typeface="Kristen ITC" pitchFamily="66" charset="0"/>
              </a:rPr>
              <a:t>existen unos programas que permiten cambiar la tabla de particiones del disco, sin perder los datos de las mismas</a:t>
            </a:r>
            <a:r>
              <a:rPr lang="es-ES" sz="2000" dirty="0" smtClean="0">
                <a:latin typeface="Kristen ITC" pitchFamily="66" charset="0"/>
              </a:rPr>
              <a:t>. </a:t>
            </a:r>
          </a:p>
          <a:p>
            <a:r>
              <a:rPr lang="es-ES" sz="3200" b="1" dirty="0" smtClean="0">
                <a:solidFill>
                  <a:schemeClr val="bg1"/>
                </a:solidFill>
                <a:latin typeface="Kristen ITC" pitchFamily="66" charset="0"/>
              </a:rPr>
              <a:t>Como configurar el arranque de Linux</a:t>
            </a:r>
            <a:endParaRPr lang="es-ES" sz="3200" b="1" dirty="0">
              <a:solidFill>
                <a:schemeClr val="bg1"/>
              </a:solidFill>
              <a:latin typeface="Kristen ITC" pitchFamily="66" charset="0"/>
            </a:endParaRPr>
          </a:p>
        </p:txBody>
      </p:sp>
      <p:sp>
        <p:nvSpPr>
          <p:cNvPr id="3" name="2 Título"/>
          <p:cNvSpPr>
            <a:spLocks noGrp="1"/>
          </p:cNvSpPr>
          <p:nvPr>
            <p:ph type="title"/>
          </p:nvPr>
        </p:nvSpPr>
        <p:spPr/>
        <p:txBody>
          <a:bodyPr>
            <a:normAutofit/>
          </a:bodyPr>
          <a:lstStyle/>
          <a:p>
            <a:r>
              <a:rPr lang="es-ES" sz="3200" b="1" dirty="0" smtClean="0">
                <a:solidFill>
                  <a:schemeClr val="bg1"/>
                </a:solidFill>
                <a:latin typeface="Kristen ITC" pitchFamily="66" charset="0"/>
              </a:rPr>
              <a:t>No tengo sitio en mi disco duro q ago.</a:t>
            </a:r>
            <a:endParaRPr lang="es-ES" sz="3200" b="1" dirty="0">
              <a:solidFill>
                <a:schemeClr val="bg1"/>
              </a:solidFill>
              <a:latin typeface="Kristen ITC" pitchFamily="66" charset="0"/>
            </a:endParaRPr>
          </a:p>
        </p:txBody>
      </p:sp>
    </p:spTree>
  </p:cSld>
  <p:clrMapOvr>
    <a:masterClrMapping/>
  </p:clrMapOvr>
  <p:transition>
    <p:randomBar dir="vert"/>
  </p:transition>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Papel">
  <a:themeElements>
    <a:clrScheme name="Opulento">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Papel">
      <a:maj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Papel">
      <a:fillStyleLst>
        <a:solidFill>
          <a:schemeClr val="phClr"/>
        </a:solidFill>
        <a:blipFill>
          <a:blip xmlns:r="http://schemas.openxmlformats.org/officeDocument/2006/relationships" r:embed="rId1">
            <a:duotone>
              <a:schemeClr val="phClr">
                <a:shade val="63000"/>
                <a:tint val="82000"/>
              </a:schemeClr>
              <a:schemeClr val="phClr">
                <a:tint val="10000"/>
                <a:satMod val="400000"/>
              </a:schemeClr>
            </a:duotone>
          </a:blip>
          <a:tile tx="0" ty="0" sx="40000" sy="40000" flip="none" algn="tl"/>
        </a:blipFill>
        <a:blipFill>
          <a:blip xmlns:r="http://schemas.openxmlformats.org/officeDocument/2006/relationships" r:embed="rId1">
            <a:duotone>
              <a:schemeClr val="phClr">
                <a:shade val="40000"/>
              </a:schemeClr>
              <a:schemeClr val="phClr">
                <a:tint val="42000"/>
              </a:schemeClr>
            </a:duotone>
          </a:blip>
          <a:tile tx="0" ty="0" sx="40000" sy="40000" flip="none" algn="tl"/>
        </a:blipFill>
      </a:fillStyleLst>
      <a:lnStyleLst>
        <a:ln w="12700" cap="flat" cmpd="sng" algn="ctr">
          <a:solidFill>
            <a:schemeClr val="phClr"/>
          </a:solidFill>
          <a:prstDash val="solid"/>
        </a:ln>
        <a:ln w="38100" cap="flat" cmpd="sng" algn="ctr">
          <a:solidFill>
            <a:schemeClr val="phClr"/>
          </a:solidFill>
          <a:prstDash val="solid"/>
        </a:ln>
        <a:ln w="63500" cap="flat" cmpd="sng" algn="ctr">
          <a:solidFill>
            <a:schemeClr val="phClr"/>
          </a:solidFill>
          <a:prstDash val="solid"/>
        </a:ln>
      </a:lnStyleLst>
      <a:effectStyleLst>
        <a:effectStyle>
          <a:effectLst>
            <a:outerShdw blurRad="95000" rotWithShape="0">
              <a:srgbClr val="000000">
                <a:alpha val="50000"/>
              </a:srgbClr>
            </a:outerShdw>
            <a:softEdge rad="12700"/>
          </a:effectLst>
        </a:effectStyle>
        <a:effectStyle>
          <a:effectLst>
            <a:outerShdw blurRad="95000" rotWithShape="0">
              <a:srgbClr val="000000">
                <a:alpha val="50000"/>
              </a:srgbClr>
            </a:outerShdw>
            <a:softEdge rad="12700"/>
          </a:effectLst>
        </a:effectStyle>
        <a:effectStyle>
          <a:effectLst>
            <a:outerShdw blurRad="95000" algn="tl" rotWithShape="0">
              <a:srgbClr val="000000">
                <a:alpha val="50000"/>
              </a:srgbClr>
            </a:outerShdw>
          </a:effectLst>
          <a:scene3d>
            <a:camera prst="orthographicFront"/>
            <a:lightRig rig="soft" dir="t">
              <a:rot lat="0" lon="0" rev="18000000"/>
            </a:lightRig>
          </a:scene3d>
          <a:sp3d prstMaterial="dkEdge">
            <a:bevelT w="73660" h="44450" prst="riblet"/>
          </a:sp3d>
        </a:effectStyle>
      </a:effectStyleLst>
      <a:bgFillStyleLst>
        <a:solidFill>
          <a:schemeClr val="phClr"/>
        </a:solidFill>
        <a:blipFill>
          <a:blip xmlns:r="http://schemas.openxmlformats.org/officeDocument/2006/relationships" r:embed="rId1">
            <a:duotone>
              <a:schemeClr val="phClr">
                <a:shade val="55000"/>
                <a:alpha val="20000"/>
              </a:schemeClr>
              <a:schemeClr val="phClr">
                <a:tint val="40000"/>
                <a:shade val="90000"/>
                <a:satMod val="60000"/>
                <a:alpha val="20000"/>
              </a:schemeClr>
            </a:duotone>
          </a:blip>
          <a:tile tx="0" ty="0" sx="58000" sy="38000" flip="none" algn="tl"/>
        </a:blipFill>
        <a:blipFill>
          <a:blip xmlns:r="http://schemas.openxmlformats.org/officeDocument/2006/relationships" r:embed="rId2">
            <a:duotone>
              <a:schemeClr val="phClr">
                <a:shade val="12000"/>
                <a:satMod val="240000"/>
              </a:schemeClr>
              <a:schemeClr val="phClr">
                <a:tint val="65000"/>
              </a:schemeClr>
            </a:duotone>
          </a:blip>
          <a:stretch>
            <a:fillRect/>
          </a:stretch>
        </a:blip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Paper</Template>
  <TotalTime>647</TotalTime>
  <Words>1751</Words>
  <Application>Microsoft Office PowerPoint</Application>
  <PresentationFormat>Presentación en pantalla (4:3)</PresentationFormat>
  <Paragraphs>287</Paragraphs>
  <Slides>23</Slides>
  <Notes>0</Notes>
  <HiddenSlides>0</HiddenSlides>
  <MMClips>0</MMClips>
  <ScaleCrop>false</ScaleCrop>
  <HeadingPairs>
    <vt:vector size="4" baseType="variant">
      <vt:variant>
        <vt:lpstr>Tema</vt:lpstr>
      </vt:variant>
      <vt:variant>
        <vt:i4>1</vt:i4>
      </vt:variant>
      <vt:variant>
        <vt:lpstr>Títulos de diapositiva</vt:lpstr>
      </vt:variant>
      <vt:variant>
        <vt:i4>23</vt:i4>
      </vt:variant>
    </vt:vector>
  </HeadingPairs>
  <TitlesOfParts>
    <vt:vector size="24" baseType="lpstr">
      <vt:lpstr>Papel</vt:lpstr>
      <vt:lpstr>Trabajo 42 preguntas </vt:lpstr>
      <vt:lpstr>  Que es Linux</vt:lpstr>
      <vt:lpstr>                                                                                                     CUANTO ESPACIO NECESITO EN MI DICO DURO PARA INSTALAR LINUX</vt:lpstr>
      <vt:lpstr> Funcionara mi equipo con  Linux</vt:lpstr>
      <vt:lpstr>        </vt:lpstr>
      <vt:lpstr>Funciona mis programas/juegos para Windows en Linux</vt:lpstr>
      <vt:lpstr>Que es una partición como creo una partición</vt:lpstr>
      <vt:lpstr> Que es la swap</vt:lpstr>
      <vt:lpstr>No tengo sitio en mi disco duro q ago.</vt:lpstr>
      <vt:lpstr>Que es el kernel</vt:lpstr>
      <vt:lpstr>Como abro/cierro una nueva ventana</vt:lpstr>
      <vt:lpstr>Diapositiva 12</vt:lpstr>
      <vt:lpstr>Diapositiva 13</vt:lpstr>
      <vt:lpstr>Diapositiva 14</vt:lpstr>
      <vt:lpstr>Diapositiva 15</vt:lpstr>
      <vt:lpstr>Diapositiva 16</vt:lpstr>
      <vt:lpstr>Diapositiva 17</vt:lpstr>
      <vt:lpstr>Diapositiva 18</vt:lpstr>
      <vt:lpstr>Diapositiva 19</vt:lpstr>
      <vt:lpstr>Diapositiva 20</vt:lpstr>
      <vt:lpstr>Diapositiva 21</vt:lpstr>
      <vt:lpstr>Diapositiva 22</vt:lpstr>
      <vt:lpstr>Diapositiva 23</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Linux</dc:title>
  <dc:creator>Infodec</dc:creator>
  <cp:lastModifiedBy>FAMILIA ALVARZ</cp:lastModifiedBy>
  <cp:revision>68</cp:revision>
  <dcterms:created xsi:type="dcterms:W3CDTF">2010-10-26T23:45:58Z</dcterms:created>
  <dcterms:modified xsi:type="dcterms:W3CDTF">2010-11-16T03:00:07Z</dcterms:modified>
</cp:coreProperties>
</file>

<file path=docProps/thumbnail.jpeg>
</file>